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1" r:id="rId3"/>
  </p:sldMasterIdLst>
  <p:notesMasterIdLst>
    <p:notesMasterId r:id="rId16"/>
  </p:notesMasterIdLst>
  <p:sldIdLst>
    <p:sldId id="282" r:id="rId4"/>
    <p:sldId id="259" r:id="rId5"/>
    <p:sldId id="263" r:id="rId6"/>
    <p:sldId id="271" r:id="rId7"/>
    <p:sldId id="265" r:id="rId8"/>
    <p:sldId id="266" r:id="rId9"/>
    <p:sldId id="268" r:id="rId10"/>
    <p:sldId id="285" r:id="rId11"/>
    <p:sldId id="256" r:id="rId12"/>
    <p:sldId id="289" r:id="rId13"/>
    <p:sldId id="288" r:id="rId14"/>
    <p:sldId id="291" r:id="rId15"/>
  </p:sldIdLst>
  <p:sldSz cx="10080625" cy="567055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0328"/>
    <a:srgbClr val="FF3300"/>
    <a:srgbClr val="F27536"/>
    <a:srgbClr val="FFFFCC"/>
    <a:srgbClr val="FFC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696" y="1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>
            <a:extLst>
              <a:ext uri="{FF2B5EF4-FFF2-40B4-BE49-F238E27FC236}">
                <a16:creationId xmlns:a16="http://schemas.microsoft.com/office/drawing/2014/main" id="{1F0AFD53-B7F3-4455-BA87-4A6266DD1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099" name="AutoShape 2">
            <a:extLst>
              <a:ext uri="{FF2B5EF4-FFF2-40B4-BE49-F238E27FC236}">
                <a16:creationId xmlns:a16="http://schemas.microsoft.com/office/drawing/2014/main" id="{0DA51483-D46A-4673-BFFE-808F36D59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00" name="AutoShape 3">
            <a:extLst>
              <a:ext uri="{FF2B5EF4-FFF2-40B4-BE49-F238E27FC236}">
                <a16:creationId xmlns:a16="http://schemas.microsoft.com/office/drawing/2014/main" id="{6CFF6802-4508-4B28-B289-A6AD6585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01" name="AutoShape 4">
            <a:extLst>
              <a:ext uri="{FF2B5EF4-FFF2-40B4-BE49-F238E27FC236}">
                <a16:creationId xmlns:a16="http://schemas.microsoft.com/office/drawing/2014/main" id="{26FCF731-D2E0-4C8D-86DC-D2E41B6BB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02" name="AutoShape 5">
            <a:extLst>
              <a:ext uri="{FF2B5EF4-FFF2-40B4-BE49-F238E27FC236}">
                <a16:creationId xmlns:a16="http://schemas.microsoft.com/office/drawing/2014/main" id="{67E8F1E2-C7CD-4052-BB7C-E84820339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03" name="AutoShape 6">
            <a:extLst>
              <a:ext uri="{FF2B5EF4-FFF2-40B4-BE49-F238E27FC236}">
                <a16:creationId xmlns:a16="http://schemas.microsoft.com/office/drawing/2014/main" id="{D5DCDBF2-9F34-4A27-9218-807EC0033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04" name="AutoShape 7">
            <a:extLst>
              <a:ext uri="{FF2B5EF4-FFF2-40B4-BE49-F238E27FC236}">
                <a16:creationId xmlns:a16="http://schemas.microsoft.com/office/drawing/2014/main" id="{D9774EE5-37C1-4CDC-89FE-E2FAE2A48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05" name="AutoShape 8">
            <a:extLst>
              <a:ext uri="{FF2B5EF4-FFF2-40B4-BE49-F238E27FC236}">
                <a16:creationId xmlns:a16="http://schemas.microsoft.com/office/drawing/2014/main" id="{24A9EB68-8D9E-4A9B-9976-25694FC52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06" name="AutoShape 9">
            <a:extLst>
              <a:ext uri="{FF2B5EF4-FFF2-40B4-BE49-F238E27FC236}">
                <a16:creationId xmlns:a16="http://schemas.microsoft.com/office/drawing/2014/main" id="{EE1D7F11-CD7E-4E08-BADD-D1106C371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07" name="AutoShape 10">
            <a:extLst>
              <a:ext uri="{FF2B5EF4-FFF2-40B4-BE49-F238E27FC236}">
                <a16:creationId xmlns:a16="http://schemas.microsoft.com/office/drawing/2014/main" id="{E42BCF85-5158-4D2E-B193-B01E8C9CB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08" name="Rectangle 11">
            <a:extLst>
              <a:ext uri="{FF2B5EF4-FFF2-40B4-BE49-F238E27FC236}">
                <a16:creationId xmlns:a16="http://schemas.microsoft.com/office/drawing/2014/main" id="{2AB60976-F140-4A24-B53F-55923FD55EA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765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CD343CB2-C0B2-41D0-8FDA-C5A3C9AEFF5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0913" cy="4794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 noProof="0"/>
          </a:p>
        </p:txBody>
      </p:sp>
      <p:sp>
        <p:nvSpPr>
          <p:cNvPr id="4110" name="Text Box 13">
            <a:extLst>
              <a:ext uri="{FF2B5EF4-FFF2-40B4-BE49-F238E27FC236}">
                <a16:creationId xmlns:a16="http://schemas.microsoft.com/office/drawing/2014/main" id="{DFB6A232-81B0-43E6-9307-7D5232BED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11" name="Text Box 14">
            <a:extLst>
              <a:ext uri="{FF2B5EF4-FFF2-40B4-BE49-F238E27FC236}">
                <a16:creationId xmlns:a16="http://schemas.microsoft.com/office/drawing/2014/main" id="{59B6EAE9-4907-4A1F-99AB-1A4C1B301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4112" name="Text Box 15">
            <a:extLst>
              <a:ext uri="{FF2B5EF4-FFF2-40B4-BE49-F238E27FC236}">
                <a16:creationId xmlns:a16="http://schemas.microsoft.com/office/drawing/2014/main" id="{01D84A82-726E-4F1A-9A1A-4E25D74EC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614F9659-4ECF-43E0-9273-E6C8FFB8B1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63900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0868FEE-D688-41A7-8005-FD48896157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6">
            <a:extLst>
              <a:ext uri="{FF2B5EF4-FFF2-40B4-BE49-F238E27FC236}">
                <a16:creationId xmlns:a16="http://schemas.microsoft.com/office/drawing/2014/main" id="{BE77BD35-6448-4845-9268-9F8D892377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94C1B9-44E7-4935-A5AA-82B99080FD8D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zh-TW" sz="1400"/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3AE24E49-9950-4093-A36A-3BC049E93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59C7031-1E84-44E0-8C4A-BD6E76000D29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zh-TW" sz="1400"/>
          </a:p>
        </p:txBody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49CD6CEE-0BEE-4EE8-9568-BDC8BDD7F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EA96A50-12C3-49C3-841F-FA27BC538FD3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zh-TW" sz="1400"/>
          </a:p>
        </p:txBody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74DBAE0B-9DA2-41BF-A155-817DEB6756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50" name="Rectangle 4">
            <a:extLst>
              <a:ext uri="{FF2B5EF4-FFF2-40B4-BE49-F238E27FC236}">
                <a16:creationId xmlns:a16="http://schemas.microsoft.com/office/drawing/2014/main" id="{FFE8A51E-BC84-42A2-B12E-F1602272E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6">
            <a:extLst>
              <a:ext uri="{FF2B5EF4-FFF2-40B4-BE49-F238E27FC236}">
                <a16:creationId xmlns:a16="http://schemas.microsoft.com/office/drawing/2014/main" id="{733DAD40-AD09-4E6D-9277-199758503C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2E6290-14C0-4835-B3B3-D06F64B9ED69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zh-TW" sz="1400"/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0340B761-9B4C-414A-B334-F72009F7F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38BCDE9-C28A-411A-AB98-EFF9751ECB7F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zh-TW" sz="1400"/>
          </a:p>
        </p:txBody>
      </p:sp>
      <p:sp>
        <p:nvSpPr>
          <p:cNvPr id="26628" name="Text Box 2">
            <a:extLst>
              <a:ext uri="{FF2B5EF4-FFF2-40B4-BE49-F238E27FC236}">
                <a16:creationId xmlns:a16="http://schemas.microsoft.com/office/drawing/2014/main" id="{AB3BEC14-2BF3-4335-8892-519A32333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F70C285A-DF42-4572-AE2A-BB96171DFA2E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zh-TW" sz="1400"/>
          </a:p>
        </p:txBody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DE420247-F8FF-4DC2-8240-DA1B88C3CC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30" name="Rectangle 4">
            <a:extLst>
              <a:ext uri="{FF2B5EF4-FFF2-40B4-BE49-F238E27FC236}">
                <a16:creationId xmlns:a16="http://schemas.microsoft.com/office/drawing/2014/main" id="{6DB08CA9-8647-47AB-9121-2BAE1BFB3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6">
            <a:extLst>
              <a:ext uri="{FF2B5EF4-FFF2-40B4-BE49-F238E27FC236}">
                <a16:creationId xmlns:a16="http://schemas.microsoft.com/office/drawing/2014/main" id="{957087FA-443A-45DD-B386-098FAFEC7E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C3984B-84A4-4795-A6F4-60156372C743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TW" sz="1400"/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C2297B10-36B8-41E0-A38D-300E4F3B8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6F6FD5-426B-4524-B675-03AC87714D9B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TW" sz="1400"/>
          </a:p>
        </p:txBody>
      </p:sp>
      <p:sp>
        <p:nvSpPr>
          <p:cNvPr id="8196" name="Text Box 2">
            <a:extLst>
              <a:ext uri="{FF2B5EF4-FFF2-40B4-BE49-F238E27FC236}">
                <a16:creationId xmlns:a16="http://schemas.microsoft.com/office/drawing/2014/main" id="{CCC3569F-7AE3-4192-B178-50C3E667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EFFD814-EC4D-435A-9FB6-752D9150EB40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TW" sz="1400"/>
          </a:p>
        </p:txBody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F9FB7FCC-85B6-4FA7-AE4A-279CFB12C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8" name="Rectangle 4">
            <a:extLst>
              <a:ext uri="{FF2B5EF4-FFF2-40B4-BE49-F238E27FC236}">
                <a16:creationId xmlns:a16="http://schemas.microsoft.com/office/drawing/2014/main" id="{2149CCC6-10C8-4F82-BDAD-0B57AD698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3613" cy="480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6">
            <a:extLst>
              <a:ext uri="{FF2B5EF4-FFF2-40B4-BE49-F238E27FC236}">
                <a16:creationId xmlns:a16="http://schemas.microsoft.com/office/drawing/2014/main" id="{7F33B17E-E2BE-4120-AADD-325F9D4AB4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4B34E0-A0B1-4C6C-942D-9AA457456DEA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TW" sz="1400"/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id="{D1F7B950-89CD-427E-91A9-5270A0CFD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20DF890B-B03F-4C2B-80FA-86E1708C68FB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TW" sz="1400"/>
          </a:p>
        </p:txBody>
      </p:sp>
      <p:sp>
        <p:nvSpPr>
          <p:cNvPr id="10244" name="Text Box 2">
            <a:extLst>
              <a:ext uri="{FF2B5EF4-FFF2-40B4-BE49-F238E27FC236}">
                <a16:creationId xmlns:a16="http://schemas.microsoft.com/office/drawing/2014/main" id="{B799DD56-5F1C-4D9B-9A82-A181DDE27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A9674381-B9EA-497C-8CF3-DC298FB7BB58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TW" sz="1400"/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36DB6E62-DC2C-4C73-BACA-CA58EC494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7C2F8693-1A7E-41FE-A417-ADA4ACC09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6">
            <a:extLst>
              <a:ext uri="{FF2B5EF4-FFF2-40B4-BE49-F238E27FC236}">
                <a16:creationId xmlns:a16="http://schemas.microsoft.com/office/drawing/2014/main" id="{5E42BF75-C133-4EB2-BFFB-2DA06F10F0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732FA79-AD48-4B4B-AE6D-5FE0D2F4304C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zh-TW" sz="1400"/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3F52A284-5885-4728-AD49-1C649DE1B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52F3B6F-606E-43CB-B1CA-8C7CD9E2D63A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zh-TW" sz="1400"/>
          </a:p>
        </p:txBody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5B90E36F-32F0-431D-9E97-C7C981CA0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AB6324D7-8387-4C9C-99B8-0A13B239683D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zh-TW" sz="1400"/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4E947FF6-893F-449A-AEB0-F40B4E17F0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4" name="Rectangle 4">
            <a:extLst>
              <a:ext uri="{FF2B5EF4-FFF2-40B4-BE49-F238E27FC236}">
                <a16:creationId xmlns:a16="http://schemas.microsoft.com/office/drawing/2014/main" id="{FE2843EE-6ABD-4FBB-BB24-26083859C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6">
            <a:extLst>
              <a:ext uri="{FF2B5EF4-FFF2-40B4-BE49-F238E27FC236}">
                <a16:creationId xmlns:a16="http://schemas.microsoft.com/office/drawing/2014/main" id="{76518ACD-D16D-4D3C-9A36-28EDCC5016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08FBD2-67CA-4D3C-A754-EA2EB48B8E43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zh-TW" sz="1400"/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38140338-F1B7-46AE-B0AB-DCC35555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B9E1500-66A5-4A08-9BE5-69ACAA5D473B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zh-TW" sz="1400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2D6443E4-3717-46B7-B433-B2B42CD559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663" y="812800"/>
            <a:ext cx="7108825" cy="4000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2EF24D44-8D52-4D96-B66D-65E9F86E6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6">
            <a:extLst>
              <a:ext uri="{FF2B5EF4-FFF2-40B4-BE49-F238E27FC236}">
                <a16:creationId xmlns:a16="http://schemas.microsoft.com/office/drawing/2014/main" id="{7C5F5318-2993-4DE2-A9DD-7099AFB900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955222-8009-4BD1-AE66-F24B90EA5605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zh-TW" sz="1400"/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38753E27-68CD-4392-9032-62F3B1C42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5CCBE36-F7FC-42AF-B254-387C123E3E37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zh-TW" sz="1400"/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9D126427-EA69-46AD-A65B-67B84FEBD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663" y="812800"/>
            <a:ext cx="7107237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78BD090B-BE0C-48E4-A0BF-34F942CAF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6">
            <a:extLst>
              <a:ext uri="{FF2B5EF4-FFF2-40B4-BE49-F238E27FC236}">
                <a16:creationId xmlns:a16="http://schemas.microsoft.com/office/drawing/2014/main" id="{9DD35B5B-85CF-4DE4-BB1C-C9323C7362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77288A4-BC75-4579-96BE-8994F1AFADB9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zh-TW" sz="1400"/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F72A382F-A24C-4694-980E-E2F2889C4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C7205A9-CD46-4DB5-99C4-3EDA62A49734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zh-TW" sz="1400"/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F0C5A7E9-4822-4899-B1F5-14D70DAB8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663" y="812800"/>
            <a:ext cx="7107237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019AE63A-9F17-4A40-B27A-BB9EE0B0D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6">
            <a:extLst>
              <a:ext uri="{FF2B5EF4-FFF2-40B4-BE49-F238E27FC236}">
                <a16:creationId xmlns:a16="http://schemas.microsoft.com/office/drawing/2014/main" id="{756CBECB-564D-4370-84C5-DAA79FC11F5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FB9F33-CE50-4042-B750-FA48C7CB50C3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zh-TW" sz="1400"/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73EFD4A2-701D-4427-BF49-675C38111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01F5AA2-219F-4210-BD89-50BA3CAF08F6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zh-TW" sz="1400"/>
          </a:p>
        </p:txBody>
      </p:sp>
      <p:sp>
        <p:nvSpPr>
          <p:cNvPr id="20484" name="Text Box 2">
            <a:extLst>
              <a:ext uri="{FF2B5EF4-FFF2-40B4-BE49-F238E27FC236}">
                <a16:creationId xmlns:a16="http://schemas.microsoft.com/office/drawing/2014/main" id="{AD78E597-8534-484E-ACDE-E7783FC06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27701A1-C2E3-4C82-9B63-BF07F01E20E8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zh-TW" sz="1400"/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2A6A3648-B589-4356-9152-25ED719F4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6" name="Rectangle 4">
            <a:extLst>
              <a:ext uri="{FF2B5EF4-FFF2-40B4-BE49-F238E27FC236}">
                <a16:creationId xmlns:a16="http://schemas.microsoft.com/office/drawing/2014/main" id="{9F69D83A-DDAA-4FA3-8789-FACC15477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6">
            <a:extLst>
              <a:ext uri="{FF2B5EF4-FFF2-40B4-BE49-F238E27FC236}">
                <a16:creationId xmlns:a16="http://schemas.microsoft.com/office/drawing/2014/main" id="{2923CE47-2657-4C59-8A81-548D1FFB17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12F250A-96C9-44C9-97C5-4417887164CE}" type="slidenum">
              <a:rPr lang="en-US" altLang="zh-TW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zh-TW" sz="1400"/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2342E3B4-3A14-4ED8-AF2E-45BABB1BD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65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7DF7254-2562-4431-B47F-068D9ACCC2DD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zh-TW" sz="1400"/>
          </a:p>
        </p:txBody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B2843467-2853-40E5-8554-D0EEFA448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3014099-9524-46A8-9FDF-19A9DD73614F}" type="slidenum">
              <a:rPr lang="en-US" altLang="zh-TW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zh-TW" sz="1400"/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60687942-4D4E-4E7B-AF36-D9B555BC3B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19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2" name="Rectangle 4">
            <a:extLst>
              <a:ext uri="{FF2B5EF4-FFF2-40B4-BE49-F238E27FC236}">
                <a16:creationId xmlns:a16="http://schemas.microsoft.com/office/drawing/2014/main" id="{6DAD367E-E2F2-4850-9D97-6C4E5C0A2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D51BBFB-B400-4A5A-9FBB-D4EE58C145D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B8211-9D50-4205-B7E4-65D25BA221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610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4ECE0B-46B6-433D-A44C-C5184EC9CD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E9480-691F-4A89-91BA-CB15F55BCB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522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77100" y="179388"/>
            <a:ext cx="2244725" cy="44831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9750" y="179388"/>
            <a:ext cx="6584950" cy="44831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7F9DC7-63AB-4D57-A4F6-ECA540FDD9F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A99AE-F420-4310-A953-896FC71DF5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5843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77CF74-7709-49BC-8EBB-9D026D2B183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F0E37-0FAD-41A0-8246-D884D3738D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823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E6D966-258E-4B73-ABA7-D279A067D8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A3D8C-0661-47C7-8B3C-959E74028F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8401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8CF00C-1499-4F04-88BE-4356ECC7802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F809B-6932-40AA-8B09-586FA26634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8369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9750" y="1260475"/>
            <a:ext cx="4414838" cy="32226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06988" y="1260475"/>
            <a:ext cx="4414837" cy="32226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B6AA37-5FF4-4DAB-9FD6-2908A7A62B8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C535D-0754-4D3B-81F4-C51F511C91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9798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7A030A-9289-480F-BE7B-3124475548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E4007-8688-486E-8FCB-1DD62F3BB8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6137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E40E750-1D49-4651-B1A4-F0B1A643CBA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2D0A3-9AD7-4252-8D71-ADA81D3DA60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7433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9A3B7B8-BC7F-499C-95BE-AD9D5C97A85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22AB0-2E97-4C24-8625-C759D8CAC5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0250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0E83DE-A80B-464C-AF9F-8A416CEF75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0A534-2B02-48EC-BD9C-CD69D59EB77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897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E359FC-6F3F-4C25-BA69-2D2E7F51FC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F7A52-8165-4788-B18B-541B10AA68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0822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B9465C-8A82-4FCA-AF8A-86E9354B28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B232C-DD1A-4046-B22C-D41CE62AD9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5385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61979A-BC96-4BC1-94BD-1B04BEFA87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4D77-FD56-4290-8029-784BFF479C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8757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77100" y="179388"/>
            <a:ext cx="2244725" cy="430371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9750" y="179388"/>
            <a:ext cx="6584950" cy="430371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2A9AC8-FFC7-4B59-91B6-6AD0109675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F9016-2FF3-44DF-A68C-3C3BFFA421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0734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9E4FC0-C8B2-445C-932D-CFEA974CC4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9E7C9-7C64-4F0B-BCBE-8149C72754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5872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3AB629-EAED-4905-896F-4D90A23B11B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C66F4-462B-4109-8F4B-8816B9DB9E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5270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F82DCA-C477-47AD-B124-7CBC39B60BA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D4530-B1B6-471B-BFDD-FC2BE8122B9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1463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9750" y="1260475"/>
            <a:ext cx="4414838" cy="32226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06988" y="1260475"/>
            <a:ext cx="4414837" cy="32226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5BBBB5-A319-478A-98BC-AE5703F8D57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571C3-ED2F-4F01-B641-1F267DC69E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1406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20A79-ACE8-4FE2-B5E8-D309AE1E302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0DB0F-13EE-42EE-8C0B-DD2FB0EFCD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0475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67D1B9F-286B-41A5-8ED3-FAA5866FE22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D4FBF-37FC-40E8-A31B-5B66CBEF4B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4081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67E029B-6891-4373-A677-E1680F332E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EBF65-C7D5-4DE2-9A81-E926191659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052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7775F5-6AEE-47B2-BF97-6F8243504E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1AB0C-846F-4A43-8ADD-3BE7DFA21A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3755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C452BE-0F1E-4241-B0E8-E54EA15188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90B6-584F-402D-A38D-C1621A513C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8759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8DE0E3-6FD9-4043-A4F7-8D979B44EA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85C88-F5D3-4ECF-A407-64C58DD6C4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540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5A8361-B755-4A76-8C06-35E49198DEA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07E59-208D-4D7E-A7B8-011E6F5192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700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77100" y="179388"/>
            <a:ext cx="2244725" cy="430371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9750" y="179388"/>
            <a:ext cx="6584950" cy="430371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7155AC-0197-491C-BC74-DFA4FDFC41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E62AE-B5E8-4A65-871E-74BFF8501A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689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9750" y="1260475"/>
            <a:ext cx="4414838" cy="340201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06988" y="1260475"/>
            <a:ext cx="4414837" cy="340201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A7CF54-7F94-4181-A334-D574C612512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7E7AE-323A-45B5-8293-11A92B9566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156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C438FB2-1201-4C6F-A4A4-C4BAA7B9BD4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4445D-7C0E-4564-9816-CAC49BA003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730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89D63E-7DF6-4288-B3C3-F62006D017D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2228A-36BC-4E64-8F27-A37999195D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643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3EB1A3A-1B59-4B7C-9393-AED996BC3AA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E8568-7230-4E9D-A64B-E22AF2638D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683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12C956-D0BC-4E99-9FE0-F68E63823F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5BCAD-D9DD-4430-A7E1-0190585130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3645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A3E071-BF5A-4AE0-9EFB-ADF0A9AB6FE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A4C08-2460-45BB-874A-D7A4783DFE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275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471464E1-3C37-47FB-BAAB-5CD8C58A6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79388"/>
            <a:ext cx="8982075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請按這裡編輯題名文字格式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2601DF8-3510-4BB0-BEE3-BF769B43B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260475"/>
            <a:ext cx="8982075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請按這裡編輯大綱文字格式</a:t>
            </a:r>
          </a:p>
          <a:p>
            <a:pPr lvl="1"/>
            <a:r>
              <a:rPr lang="zh-TW" altLang="en-GB"/>
              <a:t>第二個大綱層次</a:t>
            </a:r>
          </a:p>
          <a:p>
            <a:pPr lvl="2"/>
            <a:r>
              <a:rPr lang="zh-TW" altLang="en-GB"/>
              <a:t>第三個大綱層次</a:t>
            </a:r>
          </a:p>
          <a:p>
            <a:pPr lvl="3"/>
            <a:r>
              <a:rPr lang="zh-TW" altLang="en-GB"/>
              <a:t>第四個大綱層次</a:t>
            </a:r>
          </a:p>
          <a:p>
            <a:pPr lvl="4"/>
            <a:r>
              <a:rPr lang="zh-TW" altLang="en-GB"/>
              <a:t>第五個大綱層次</a:t>
            </a:r>
          </a:p>
          <a:p>
            <a:pPr lvl="4"/>
            <a:r>
              <a:rPr lang="zh-TW" altLang="en-GB"/>
              <a:t>第六個大綱層次</a:t>
            </a:r>
          </a:p>
          <a:p>
            <a:pPr lvl="4"/>
            <a:r>
              <a:rPr lang="zh-TW" altLang="en-GB"/>
              <a:t>第七個大綱層次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98A756D2-DAF3-431D-A62A-8A889F943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5165725"/>
            <a:ext cx="2339975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C2F320C3-A86E-4800-8DCF-FB4B96AD7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5165725"/>
            <a:ext cx="3187700" cy="382588"/>
          </a:xfrm>
          <a:prstGeom prst="rect">
            <a:avLst/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8D0B6A6F-ADA1-4C8E-8739-5AFC70B246A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30450" cy="373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8F3C77-3F72-4E6B-98FD-BDCFFBCA6D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6">
            <a:extLst>
              <a:ext uri="{FF2B5EF4-FFF2-40B4-BE49-F238E27FC236}">
                <a16:creationId xmlns:a16="http://schemas.microsoft.com/office/drawing/2014/main" id="{3969496F-8935-433A-917A-5A380957B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0313"/>
            <a:ext cx="10080625" cy="630237"/>
          </a:xfrm>
          <a:prstGeom prst="rect">
            <a:avLst/>
          </a:prstGeom>
          <a:solidFill>
            <a:srgbClr val="9ECF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grpSp>
        <p:nvGrpSpPr>
          <p:cNvPr id="1032" name="Group 7">
            <a:extLst>
              <a:ext uri="{FF2B5EF4-FFF2-40B4-BE49-F238E27FC236}">
                <a16:creationId xmlns:a16="http://schemas.microsoft.com/office/drawing/2014/main" id="{15A04B85-A8FF-47E3-AD55-71B90C93FE00}"/>
              </a:ext>
            </a:extLst>
          </p:cNvPr>
          <p:cNvGrpSpPr>
            <a:grpSpLocks/>
          </p:cNvGrpSpPr>
          <p:nvPr/>
        </p:nvGrpSpPr>
        <p:grpSpPr bwMode="auto">
          <a:xfrm>
            <a:off x="2727325" y="4706938"/>
            <a:ext cx="490538" cy="646112"/>
            <a:chOff x="1718" y="2965"/>
            <a:chExt cx="309" cy="407"/>
          </a:xfrm>
        </p:grpSpPr>
        <p:sp>
          <p:nvSpPr>
            <p:cNvPr id="1099" name="Freeform 8">
              <a:extLst>
                <a:ext uri="{FF2B5EF4-FFF2-40B4-BE49-F238E27FC236}">
                  <a16:creationId xmlns:a16="http://schemas.microsoft.com/office/drawing/2014/main" id="{D81655E1-831E-4205-812E-C2015B833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" y="3250"/>
              <a:ext cx="43" cy="49"/>
            </a:xfrm>
            <a:custGeom>
              <a:avLst/>
              <a:gdLst>
                <a:gd name="T0" fmla="*/ 0 w 248"/>
                <a:gd name="T1" fmla="*/ 0 h 271"/>
                <a:gd name="T2" fmla="*/ 0 w 248"/>
                <a:gd name="T3" fmla="*/ 0 h 271"/>
                <a:gd name="T4" fmla="*/ 0 w 248"/>
                <a:gd name="T5" fmla="*/ 0 h 271"/>
                <a:gd name="T6" fmla="*/ 0 w 248"/>
                <a:gd name="T7" fmla="*/ 0 h 271"/>
                <a:gd name="T8" fmla="*/ 0 w 248"/>
                <a:gd name="T9" fmla="*/ 0 h 271"/>
                <a:gd name="T10" fmla="*/ 0 w 248"/>
                <a:gd name="T11" fmla="*/ 0 h 271"/>
                <a:gd name="T12" fmla="*/ 0 w 248"/>
                <a:gd name="T13" fmla="*/ 0 h 271"/>
                <a:gd name="T14" fmla="*/ 0 w 248"/>
                <a:gd name="T15" fmla="*/ 0 h 271"/>
                <a:gd name="T16" fmla="*/ 0 w 248"/>
                <a:gd name="T17" fmla="*/ 0 h 271"/>
                <a:gd name="T18" fmla="*/ 0 w 248"/>
                <a:gd name="T19" fmla="*/ 0 h 271"/>
                <a:gd name="T20" fmla="*/ 0 w 248"/>
                <a:gd name="T21" fmla="*/ 0 h 271"/>
                <a:gd name="T22" fmla="*/ 0 w 248"/>
                <a:gd name="T23" fmla="*/ 0 h 271"/>
                <a:gd name="T24" fmla="*/ 0 w 248"/>
                <a:gd name="T25" fmla="*/ 0 h 2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8" h="271">
                  <a:moveTo>
                    <a:pt x="247" y="135"/>
                  </a:moveTo>
                  <a:cubicBezTo>
                    <a:pt x="247" y="159"/>
                    <a:pt x="241" y="182"/>
                    <a:pt x="230" y="203"/>
                  </a:cubicBezTo>
                  <a:cubicBezTo>
                    <a:pt x="219" y="223"/>
                    <a:pt x="204" y="240"/>
                    <a:pt x="185" y="252"/>
                  </a:cubicBezTo>
                  <a:cubicBezTo>
                    <a:pt x="166" y="264"/>
                    <a:pt x="145" y="270"/>
                    <a:pt x="124" y="270"/>
                  </a:cubicBezTo>
                  <a:cubicBezTo>
                    <a:pt x="102" y="270"/>
                    <a:pt x="81" y="264"/>
                    <a:pt x="62" y="252"/>
                  </a:cubicBezTo>
                  <a:cubicBezTo>
                    <a:pt x="43" y="240"/>
                    <a:pt x="28" y="223"/>
                    <a:pt x="17" y="203"/>
                  </a:cubicBezTo>
                  <a:cubicBezTo>
                    <a:pt x="6" y="182"/>
                    <a:pt x="0" y="159"/>
                    <a:pt x="0" y="135"/>
                  </a:cubicBezTo>
                  <a:cubicBezTo>
                    <a:pt x="0" y="111"/>
                    <a:pt x="6" y="88"/>
                    <a:pt x="17" y="67"/>
                  </a:cubicBezTo>
                  <a:cubicBezTo>
                    <a:pt x="28" y="47"/>
                    <a:pt x="43" y="30"/>
                    <a:pt x="62" y="18"/>
                  </a:cubicBezTo>
                  <a:cubicBezTo>
                    <a:pt x="81" y="6"/>
                    <a:pt x="102" y="0"/>
                    <a:pt x="124" y="0"/>
                  </a:cubicBezTo>
                  <a:cubicBezTo>
                    <a:pt x="145" y="0"/>
                    <a:pt x="166" y="6"/>
                    <a:pt x="185" y="18"/>
                  </a:cubicBezTo>
                  <a:cubicBezTo>
                    <a:pt x="204" y="30"/>
                    <a:pt x="219" y="47"/>
                    <a:pt x="230" y="67"/>
                  </a:cubicBezTo>
                  <a:cubicBezTo>
                    <a:pt x="241" y="88"/>
                    <a:pt x="247" y="111"/>
                    <a:pt x="247" y="135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0" name="Freeform 9">
              <a:extLst>
                <a:ext uri="{FF2B5EF4-FFF2-40B4-BE49-F238E27FC236}">
                  <a16:creationId xmlns:a16="http://schemas.microsoft.com/office/drawing/2014/main" id="{6DFD85AE-EDF8-4634-A910-FD877EAC6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6" y="3243"/>
              <a:ext cx="106" cy="116"/>
            </a:xfrm>
            <a:custGeom>
              <a:avLst/>
              <a:gdLst>
                <a:gd name="T0" fmla="*/ 0 w 532"/>
                <a:gd name="T1" fmla="*/ 0 h 570"/>
                <a:gd name="T2" fmla="*/ 0 w 532"/>
                <a:gd name="T3" fmla="*/ 0 h 570"/>
                <a:gd name="T4" fmla="*/ 0 w 532"/>
                <a:gd name="T5" fmla="*/ 0 h 570"/>
                <a:gd name="T6" fmla="*/ 0 w 532"/>
                <a:gd name="T7" fmla="*/ 0 h 570"/>
                <a:gd name="T8" fmla="*/ 0 w 532"/>
                <a:gd name="T9" fmla="*/ 0 h 5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" h="570">
                  <a:moveTo>
                    <a:pt x="439" y="452"/>
                  </a:moveTo>
                  <a:cubicBezTo>
                    <a:pt x="531" y="104"/>
                    <a:pt x="337" y="151"/>
                    <a:pt x="286" y="0"/>
                  </a:cubicBezTo>
                  <a:cubicBezTo>
                    <a:pt x="213" y="36"/>
                    <a:pt x="140" y="71"/>
                    <a:pt x="67" y="107"/>
                  </a:cubicBezTo>
                  <a:cubicBezTo>
                    <a:pt x="67" y="104"/>
                    <a:pt x="0" y="440"/>
                    <a:pt x="64" y="514"/>
                  </a:cubicBezTo>
                  <a:cubicBezTo>
                    <a:pt x="114" y="569"/>
                    <a:pt x="420" y="523"/>
                    <a:pt x="439" y="452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1" name="Freeform 10">
              <a:extLst>
                <a:ext uri="{FF2B5EF4-FFF2-40B4-BE49-F238E27FC236}">
                  <a16:creationId xmlns:a16="http://schemas.microsoft.com/office/drawing/2014/main" id="{4600A4C4-A818-45F0-B213-38A24ED6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1" y="3309"/>
              <a:ext cx="45" cy="19"/>
            </a:xfrm>
            <a:custGeom>
              <a:avLst/>
              <a:gdLst>
                <a:gd name="T0" fmla="*/ 0 w 254"/>
                <a:gd name="T1" fmla="*/ 0 h 137"/>
                <a:gd name="T2" fmla="*/ 0 w 254"/>
                <a:gd name="T3" fmla="*/ 0 h 137"/>
                <a:gd name="T4" fmla="*/ 0 w 254"/>
                <a:gd name="T5" fmla="*/ 0 h 137"/>
                <a:gd name="T6" fmla="*/ 0 w 254"/>
                <a:gd name="T7" fmla="*/ 0 h 137"/>
                <a:gd name="T8" fmla="*/ 0 w 254"/>
                <a:gd name="T9" fmla="*/ 0 h 137"/>
                <a:gd name="T10" fmla="*/ 0 w 254"/>
                <a:gd name="T11" fmla="*/ 0 h 137"/>
                <a:gd name="T12" fmla="*/ 0 w 254"/>
                <a:gd name="T13" fmla="*/ 0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4" h="137">
                  <a:moveTo>
                    <a:pt x="34" y="68"/>
                  </a:moveTo>
                  <a:cubicBezTo>
                    <a:pt x="52" y="49"/>
                    <a:pt x="74" y="31"/>
                    <a:pt x="99" y="22"/>
                  </a:cubicBezTo>
                  <a:cubicBezTo>
                    <a:pt x="148" y="0"/>
                    <a:pt x="204" y="0"/>
                    <a:pt x="253" y="19"/>
                  </a:cubicBezTo>
                  <a:cubicBezTo>
                    <a:pt x="200" y="19"/>
                    <a:pt x="154" y="22"/>
                    <a:pt x="108" y="43"/>
                  </a:cubicBezTo>
                  <a:cubicBezTo>
                    <a:pt x="87" y="52"/>
                    <a:pt x="65" y="65"/>
                    <a:pt x="47" y="80"/>
                  </a:cubicBezTo>
                  <a:cubicBezTo>
                    <a:pt x="31" y="96"/>
                    <a:pt x="13" y="114"/>
                    <a:pt x="0" y="136"/>
                  </a:cubicBezTo>
                  <a:cubicBezTo>
                    <a:pt x="4" y="111"/>
                    <a:pt x="15" y="86"/>
                    <a:pt x="34" y="6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2" name="Freeform 11">
              <a:extLst>
                <a:ext uri="{FF2B5EF4-FFF2-40B4-BE49-F238E27FC236}">
                  <a16:creationId xmlns:a16="http://schemas.microsoft.com/office/drawing/2014/main" id="{917CB90C-65C0-4CCE-9B5E-977DDF1B6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" y="3233"/>
              <a:ext cx="78" cy="139"/>
            </a:xfrm>
            <a:custGeom>
              <a:avLst/>
              <a:gdLst>
                <a:gd name="T0" fmla="*/ 0 w 404"/>
                <a:gd name="T1" fmla="*/ 0 h 671"/>
                <a:gd name="T2" fmla="*/ 0 w 404"/>
                <a:gd name="T3" fmla="*/ 0 h 671"/>
                <a:gd name="T4" fmla="*/ 0 w 404"/>
                <a:gd name="T5" fmla="*/ 0 h 671"/>
                <a:gd name="T6" fmla="*/ 0 w 404"/>
                <a:gd name="T7" fmla="*/ 0 h 671"/>
                <a:gd name="T8" fmla="*/ 0 w 404"/>
                <a:gd name="T9" fmla="*/ 0 h 6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671">
                  <a:moveTo>
                    <a:pt x="329" y="615"/>
                  </a:moveTo>
                  <a:cubicBezTo>
                    <a:pt x="403" y="538"/>
                    <a:pt x="400" y="197"/>
                    <a:pt x="403" y="27"/>
                  </a:cubicBezTo>
                  <a:cubicBezTo>
                    <a:pt x="298" y="18"/>
                    <a:pt x="193" y="9"/>
                    <a:pt x="89" y="0"/>
                  </a:cubicBezTo>
                  <a:cubicBezTo>
                    <a:pt x="86" y="0"/>
                    <a:pt x="0" y="541"/>
                    <a:pt x="61" y="615"/>
                  </a:cubicBezTo>
                  <a:cubicBezTo>
                    <a:pt x="107" y="670"/>
                    <a:pt x="277" y="667"/>
                    <a:pt x="329" y="615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3" name="Freeform 12">
              <a:extLst>
                <a:ext uri="{FF2B5EF4-FFF2-40B4-BE49-F238E27FC236}">
                  <a16:creationId xmlns:a16="http://schemas.microsoft.com/office/drawing/2014/main" id="{7CBC95CD-63E8-423E-917D-E3B600692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" y="3233"/>
              <a:ext cx="78" cy="139"/>
            </a:xfrm>
            <a:custGeom>
              <a:avLst/>
              <a:gdLst>
                <a:gd name="T0" fmla="*/ 0 w 404"/>
                <a:gd name="T1" fmla="*/ 0 h 671"/>
                <a:gd name="T2" fmla="*/ 0 w 404"/>
                <a:gd name="T3" fmla="*/ 0 h 671"/>
                <a:gd name="T4" fmla="*/ 0 w 404"/>
                <a:gd name="T5" fmla="*/ 0 h 671"/>
                <a:gd name="T6" fmla="*/ 0 w 404"/>
                <a:gd name="T7" fmla="*/ 0 h 671"/>
                <a:gd name="T8" fmla="*/ 0 w 404"/>
                <a:gd name="T9" fmla="*/ 0 h 6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671">
                  <a:moveTo>
                    <a:pt x="74" y="615"/>
                  </a:moveTo>
                  <a:cubicBezTo>
                    <a:pt x="0" y="538"/>
                    <a:pt x="3" y="197"/>
                    <a:pt x="0" y="27"/>
                  </a:cubicBezTo>
                  <a:cubicBezTo>
                    <a:pt x="105" y="18"/>
                    <a:pt x="209" y="9"/>
                    <a:pt x="314" y="0"/>
                  </a:cubicBezTo>
                  <a:cubicBezTo>
                    <a:pt x="323" y="205"/>
                    <a:pt x="403" y="541"/>
                    <a:pt x="341" y="615"/>
                  </a:cubicBezTo>
                  <a:cubicBezTo>
                    <a:pt x="295" y="670"/>
                    <a:pt x="126" y="667"/>
                    <a:pt x="74" y="615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4" name="Freeform 13">
              <a:extLst>
                <a:ext uri="{FF2B5EF4-FFF2-40B4-BE49-F238E27FC236}">
                  <a16:creationId xmlns:a16="http://schemas.microsoft.com/office/drawing/2014/main" id="{CC74F38D-345C-4957-8367-6EFEF06D2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" y="3312"/>
              <a:ext cx="0" cy="48"/>
            </a:xfrm>
            <a:custGeom>
              <a:avLst/>
              <a:gdLst>
                <a:gd name="T0" fmla="*/ 0 w 26"/>
                <a:gd name="T1" fmla="*/ 0 h 266"/>
                <a:gd name="T2" fmla="*/ 0 w 26"/>
                <a:gd name="T3" fmla="*/ 0 h 266"/>
                <a:gd name="T4" fmla="*/ 0 w 26"/>
                <a:gd name="T5" fmla="*/ 0 h 266"/>
                <a:gd name="T6" fmla="*/ 0 w 26"/>
                <a:gd name="T7" fmla="*/ 0 h 266"/>
                <a:gd name="T8" fmla="*/ 0 w 26"/>
                <a:gd name="T9" fmla="*/ 0 h 2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266">
                  <a:moveTo>
                    <a:pt x="0" y="133"/>
                  </a:moveTo>
                  <a:cubicBezTo>
                    <a:pt x="0" y="90"/>
                    <a:pt x="3" y="44"/>
                    <a:pt x="12" y="0"/>
                  </a:cubicBezTo>
                  <a:cubicBezTo>
                    <a:pt x="21" y="44"/>
                    <a:pt x="25" y="90"/>
                    <a:pt x="25" y="133"/>
                  </a:cubicBezTo>
                  <a:cubicBezTo>
                    <a:pt x="21" y="179"/>
                    <a:pt x="21" y="222"/>
                    <a:pt x="12" y="265"/>
                  </a:cubicBezTo>
                  <a:cubicBezTo>
                    <a:pt x="3" y="222"/>
                    <a:pt x="0" y="176"/>
                    <a:pt x="0" y="13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5" name="Freeform 14">
              <a:extLst>
                <a:ext uri="{FF2B5EF4-FFF2-40B4-BE49-F238E27FC236}">
                  <a16:creationId xmlns:a16="http://schemas.microsoft.com/office/drawing/2014/main" id="{795BE597-DC6E-4A9E-BA67-D82C1E536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8" y="3228"/>
              <a:ext cx="110" cy="109"/>
            </a:xfrm>
            <a:custGeom>
              <a:avLst/>
              <a:gdLst>
                <a:gd name="T0" fmla="*/ 0 w 555"/>
                <a:gd name="T1" fmla="*/ 0 h 536"/>
                <a:gd name="T2" fmla="*/ 0 w 555"/>
                <a:gd name="T3" fmla="*/ 0 h 536"/>
                <a:gd name="T4" fmla="*/ 0 w 555"/>
                <a:gd name="T5" fmla="*/ 0 h 536"/>
                <a:gd name="T6" fmla="*/ 0 w 555"/>
                <a:gd name="T7" fmla="*/ 0 h 536"/>
                <a:gd name="T8" fmla="*/ 0 w 555"/>
                <a:gd name="T9" fmla="*/ 0 h 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5" h="536">
                  <a:moveTo>
                    <a:pt x="277" y="535"/>
                  </a:moveTo>
                  <a:cubicBezTo>
                    <a:pt x="185" y="440"/>
                    <a:pt x="0" y="390"/>
                    <a:pt x="0" y="252"/>
                  </a:cubicBezTo>
                  <a:cubicBezTo>
                    <a:pt x="0" y="113"/>
                    <a:pt x="123" y="0"/>
                    <a:pt x="277" y="0"/>
                  </a:cubicBezTo>
                  <a:cubicBezTo>
                    <a:pt x="431" y="0"/>
                    <a:pt x="554" y="113"/>
                    <a:pt x="554" y="252"/>
                  </a:cubicBezTo>
                  <a:cubicBezTo>
                    <a:pt x="554" y="390"/>
                    <a:pt x="369" y="440"/>
                    <a:pt x="277" y="535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6" name="Freeform 15">
              <a:extLst>
                <a:ext uri="{FF2B5EF4-FFF2-40B4-BE49-F238E27FC236}">
                  <a16:creationId xmlns:a16="http://schemas.microsoft.com/office/drawing/2014/main" id="{50CCDE39-828D-4CFE-A37D-B4834E968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6" y="2965"/>
              <a:ext cx="90" cy="172"/>
            </a:xfrm>
            <a:custGeom>
              <a:avLst/>
              <a:gdLst>
                <a:gd name="T0" fmla="*/ 0 w 465"/>
                <a:gd name="T1" fmla="*/ 0 h 819"/>
                <a:gd name="T2" fmla="*/ 0 w 465"/>
                <a:gd name="T3" fmla="*/ 0 h 819"/>
                <a:gd name="T4" fmla="*/ 0 w 465"/>
                <a:gd name="T5" fmla="*/ 0 h 819"/>
                <a:gd name="T6" fmla="*/ 0 w 465"/>
                <a:gd name="T7" fmla="*/ 0 h 819"/>
                <a:gd name="T8" fmla="*/ 0 w 465"/>
                <a:gd name="T9" fmla="*/ 0 h 819"/>
                <a:gd name="T10" fmla="*/ 0 w 465"/>
                <a:gd name="T11" fmla="*/ 0 h 8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5" h="819">
                  <a:moveTo>
                    <a:pt x="37" y="363"/>
                  </a:moveTo>
                  <a:cubicBezTo>
                    <a:pt x="21" y="686"/>
                    <a:pt x="12" y="638"/>
                    <a:pt x="0" y="775"/>
                  </a:cubicBezTo>
                  <a:cubicBezTo>
                    <a:pt x="57" y="789"/>
                    <a:pt x="115" y="804"/>
                    <a:pt x="172" y="818"/>
                  </a:cubicBezTo>
                  <a:cubicBezTo>
                    <a:pt x="243" y="695"/>
                    <a:pt x="163" y="787"/>
                    <a:pt x="384" y="449"/>
                  </a:cubicBezTo>
                  <a:cubicBezTo>
                    <a:pt x="464" y="323"/>
                    <a:pt x="378" y="27"/>
                    <a:pt x="329" y="9"/>
                  </a:cubicBezTo>
                  <a:cubicBezTo>
                    <a:pt x="298" y="0"/>
                    <a:pt x="43" y="197"/>
                    <a:pt x="37" y="36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7" name="Freeform 16">
              <a:extLst>
                <a:ext uri="{FF2B5EF4-FFF2-40B4-BE49-F238E27FC236}">
                  <a16:creationId xmlns:a16="http://schemas.microsoft.com/office/drawing/2014/main" id="{303F73B1-5BFC-4A27-A59C-76253B83D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2" y="3001"/>
              <a:ext cx="60" cy="134"/>
            </a:xfrm>
            <a:custGeom>
              <a:avLst/>
              <a:gdLst>
                <a:gd name="T0" fmla="*/ 0 w 325"/>
                <a:gd name="T1" fmla="*/ 0 h 649"/>
                <a:gd name="T2" fmla="*/ 0 w 325"/>
                <a:gd name="T3" fmla="*/ 0 h 649"/>
                <a:gd name="T4" fmla="*/ 0 w 325"/>
                <a:gd name="T5" fmla="*/ 0 h 649"/>
                <a:gd name="T6" fmla="*/ 0 w 325"/>
                <a:gd name="T7" fmla="*/ 0 h 649"/>
                <a:gd name="T8" fmla="*/ 0 w 325"/>
                <a:gd name="T9" fmla="*/ 0 h 649"/>
                <a:gd name="T10" fmla="*/ 0 w 325"/>
                <a:gd name="T11" fmla="*/ 0 h 6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5" h="649">
                  <a:moveTo>
                    <a:pt x="77" y="218"/>
                  </a:moveTo>
                  <a:cubicBezTo>
                    <a:pt x="19" y="531"/>
                    <a:pt x="26" y="486"/>
                    <a:pt x="0" y="620"/>
                  </a:cubicBezTo>
                  <a:cubicBezTo>
                    <a:pt x="38" y="630"/>
                    <a:pt x="76" y="639"/>
                    <a:pt x="114" y="648"/>
                  </a:cubicBezTo>
                  <a:cubicBezTo>
                    <a:pt x="169" y="521"/>
                    <a:pt x="114" y="626"/>
                    <a:pt x="280" y="266"/>
                  </a:cubicBezTo>
                  <a:cubicBezTo>
                    <a:pt x="324" y="175"/>
                    <a:pt x="299" y="24"/>
                    <a:pt x="253" y="9"/>
                  </a:cubicBezTo>
                  <a:cubicBezTo>
                    <a:pt x="222" y="0"/>
                    <a:pt x="102" y="89"/>
                    <a:pt x="77" y="21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8" name="Freeform 17">
              <a:extLst>
                <a:ext uri="{FF2B5EF4-FFF2-40B4-BE49-F238E27FC236}">
                  <a16:creationId xmlns:a16="http://schemas.microsoft.com/office/drawing/2014/main" id="{76EC8750-2E17-4175-92BE-1FE7E3963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" y="2965"/>
              <a:ext cx="91" cy="172"/>
            </a:xfrm>
            <a:custGeom>
              <a:avLst/>
              <a:gdLst>
                <a:gd name="T0" fmla="*/ 0 w 469"/>
                <a:gd name="T1" fmla="*/ 0 h 819"/>
                <a:gd name="T2" fmla="*/ 0 w 469"/>
                <a:gd name="T3" fmla="*/ 0 h 819"/>
                <a:gd name="T4" fmla="*/ 0 w 469"/>
                <a:gd name="T5" fmla="*/ 0 h 819"/>
                <a:gd name="T6" fmla="*/ 0 w 469"/>
                <a:gd name="T7" fmla="*/ 0 h 819"/>
                <a:gd name="T8" fmla="*/ 0 w 469"/>
                <a:gd name="T9" fmla="*/ 0 h 819"/>
                <a:gd name="T10" fmla="*/ 0 w 469"/>
                <a:gd name="T11" fmla="*/ 0 h 8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9" h="819">
                  <a:moveTo>
                    <a:pt x="431" y="363"/>
                  </a:moveTo>
                  <a:cubicBezTo>
                    <a:pt x="446" y="686"/>
                    <a:pt x="455" y="638"/>
                    <a:pt x="468" y="775"/>
                  </a:cubicBezTo>
                  <a:cubicBezTo>
                    <a:pt x="410" y="789"/>
                    <a:pt x="353" y="804"/>
                    <a:pt x="296" y="818"/>
                  </a:cubicBezTo>
                  <a:cubicBezTo>
                    <a:pt x="225" y="695"/>
                    <a:pt x="305" y="787"/>
                    <a:pt x="83" y="449"/>
                  </a:cubicBezTo>
                  <a:cubicBezTo>
                    <a:pt x="0" y="323"/>
                    <a:pt x="89" y="27"/>
                    <a:pt x="139" y="9"/>
                  </a:cubicBezTo>
                  <a:cubicBezTo>
                    <a:pt x="169" y="0"/>
                    <a:pt x="425" y="197"/>
                    <a:pt x="431" y="36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9" name="Freeform 18">
              <a:extLst>
                <a:ext uri="{FF2B5EF4-FFF2-40B4-BE49-F238E27FC236}">
                  <a16:creationId xmlns:a16="http://schemas.microsoft.com/office/drawing/2014/main" id="{E8F90127-4F92-4EC0-A6D4-D9853A9F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" y="3001"/>
              <a:ext cx="59" cy="135"/>
            </a:xfrm>
            <a:custGeom>
              <a:avLst/>
              <a:gdLst>
                <a:gd name="T0" fmla="*/ 0 w 324"/>
                <a:gd name="T1" fmla="*/ 0 h 652"/>
                <a:gd name="T2" fmla="*/ 0 w 324"/>
                <a:gd name="T3" fmla="*/ 0 h 652"/>
                <a:gd name="T4" fmla="*/ 0 w 324"/>
                <a:gd name="T5" fmla="*/ 0 h 652"/>
                <a:gd name="T6" fmla="*/ 0 w 324"/>
                <a:gd name="T7" fmla="*/ 0 h 652"/>
                <a:gd name="T8" fmla="*/ 0 w 324"/>
                <a:gd name="T9" fmla="*/ 0 h 652"/>
                <a:gd name="T10" fmla="*/ 0 w 324"/>
                <a:gd name="T11" fmla="*/ 0 h 6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4" h="652">
                  <a:moveTo>
                    <a:pt x="246" y="218"/>
                  </a:moveTo>
                  <a:cubicBezTo>
                    <a:pt x="305" y="531"/>
                    <a:pt x="297" y="486"/>
                    <a:pt x="323" y="620"/>
                  </a:cubicBezTo>
                  <a:cubicBezTo>
                    <a:pt x="286" y="631"/>
                    <a:pt x="249" y="641"/>
                    <a:pt x="212" y="651"/>
                  </a:cubicBezTo>
                  <a:cubicBezTo>
                    <a:pt x="156" y="524"/>
                    <a:pt x="212" y="630"/>
                    <a:pt x="43" y="270"/>
                  </a:cubicBezTo>
                  <a:cubicBezTo>
                    <a:pt x="0" y="175"/>
                    <a:pt x="21" y="24"/>
                    <a:pt x="71" y="9"/>
                  </a:cubicBezTo>
                  <a:cubicBezTo>
                    <a:pt x="101" y="0"/>
                    <a:pt x="221" y="89"/>
                    <a:pt x="246" y="21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0" name="Freeform 19">
              <a:extLst>
                <a:ext uri="{FF2B5EF4-FFF2-40B4-BE49-F238E27FC236}">
                  <a16:creationId xmlns:a16="http://schemas.microsoft.com/office/drawing/2014/main" id="{D65D4438-F790-42E7-B80D-0AE6F44A7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" y="3077"/>
              <a:ext cx="289" cy="210"/>
            </a:xfrm>
            <a:custGeom>
              <a:avLst/>
              <a:gdLst>
                <a:gd name="T0" fmla="*/ 0 w 1372"/>
                <a:gd name="T1" fmla="*/ 0 h 989"/>
                <a:gd name="T2" fmla="*/ 0 w 1372"/>
                <a:gd name="T3" fmla="*/ 0 h 989"/>
                <a:gd name="T4" fmla="*/ 0 w 1372"/>
                <a:gd name="T5" fmla="*/ 0 h 989"/>
                <a:gd name="T6" fmla="*/ 0 w 1372"/>
                <a:gd name="T7" fmla="*/ 0 h 989"/>
                <a:gd name="T8" fmla="*/ 0 w 1372"/>
                <a:gd name="T9" fmla="*/ 0 h 989"/>
                <a:gd name="T10" fmla="*/ 0 w 1372"/>
                <a:gd name="T11" fmla="*/ 0 h 989"/>
                <a:gd name="T12" fmla="*/ 0 w 1372"/>
                <a:gd name="T13" fmla="*/ 0 h 9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2" h="989">
                  <a:moveTo>
                    <a:pt x="686" y="0"/>
                  </a:moveTo>
                  <a:cubicBezTo>
                    <a:pt x="996" y="0"/>
                    <a:pt x="1138" y="133"/>
                    <a:pt x="1138" y="317"/>
                  </a:cubicBezTo>
                  <a:cubicBezTo>
                    <a:pt x="1138" y="471"/>
                    <a:pt x="1371" y="699"/>
                    <a:pt x="1162" y="849"/>
                  </a:cubicBezTo>
                  <a:cubicBezTo>
                    <a:pt x="1061" y="923"/>
                    <a:pt x="888" y="988"/>
                    <a:pt x="686" y="988"/>
                  </a:cubicBezTo>
                  <a:cubicBezTo>
                    <a:pt x="483" y="988"/>
                    <a:pt x="311" y="923"/>
                    <a:pt x="209" y="849"/>
                  </a:cubicBezTo>
                  <a:cubicBezTo>
                    <a:pt x="0" y="696"/>
                    <a:pt x="234" y="471"/>
                    <a:pt x="234" y="317"/>
                  </a:cubicBezTo>
                  <a:cubicBezTo>
                    <a:pt x="234" y="133"/>
                    <a:pt x="372" y="0"/>
                    <a:pt x="686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1" name="Freeform 20">
              <a:extLst>
                <a:ext uri="{FF2B5EF4-FFF2-40B4-BE49-F238E27FC236}">
                  <a16:creationId xmlns:a16="http://schemas.microsoft.com/office/drawing/2014/main" id="{CE098120-E3DF-42DD-B9E6-AABEC417C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0" y="3106"/>
              <a:ext cx="224" cy="174"/>
            </a:xfrm>
            <a:custGeom>
              <a:avLst/>
              <a:gdLst>
                <a:gd name="T0" fmla="*/ 0 w 1077"/>
                <a:gd name="T1" fmla="*/ 0 h 828"/>
                <a:gd name="T2" fmla="*/ 0 w 1077"/>
                <a:gd name="T3" fmla="*/ 0 h 828"/>
                <a:gd name="T4" fmla="*/ 0 w 1077"/>
                <a:gd name="T5" fmla="*/ 0 h 828"/>
                <a:gd name="T6" fmla="*/ 0 w 1077"/>
                <a:gd name="T7" fmla="*/ 0 h 828"/>
                <a:gd name="T8" fmla="*/ 0 w 1077"/>
                <a:gd name="T9" fmla="*/ 0 h 828"/>
                <a:gd name="T10" fmla="*/ 0 w 1077"/>
                <a:gd name="T11" fmla="*/ 0 h 828"/>
                <a:gd name="T12" fmla="*/ 0 w 1077"/>
                <a:gd name="T13" fmla="*/ 0 h 828"/>
                <a:gd name="T14" fmla="*/ 0 w 1077"/>
                <a:gd name="T15" fmla="*/ 0 h 8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77" h="828">
                  <a:moveTo>
                    <a:pt x="581" y="37"/>
                  </a:moveTo>
                  <a:cubicBezTo>
                    <a:pt x="554" y="0"/>
                    <a:pt x="529" y="0"/>
                    <a:pt x="501" y="37"/>
                  </a:cubicBezTo>
                  <a:cubicBezTo>
                    <a:pt x="437" y="120"/>
                    <a:pt x="335" y="299"/>
                    <a:pt x="329" y="447"/>
                  </a:cubicBezTo>
                  <a:cubicBezTo>
                    <a:pt x="212" y="431"/>
                    <a:pt x="80" y="437"/>
                    <a:pt x="52" y="499"/>
                  </a:cubicBezTo>
                  <a:cubicBezTo>
                    <a:pt x="0" y="621"/>
                    <a:pt x="246" y="827"/>
                    <a:pt x="538" y="827"/>
                  </a:cubicBezTo>
                  <a:cubicBezTo>
                    <a:pt x="834" y="827"/>
                    <a:pt x="1076" y="621"/>
                    <a:pt x="1023" y="499"/>
                  </a:cubicBezTo>
                  <a:cubicBezTo>
                    <a:pt x="1003" y="437"/>
                    <a:pt x="867" y="431"/>
                    <a:pt x="754" y="447"/>
                  </a:cubicBezTo>
                  <a:cubicBezTo>
                    <a:pt x="747" y="299"/>
                    <a:pt x="646" y="120"/>
                    <a:pt x="581" y="3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2" name="Freeform 21">
              <a:extLst>
                <a:ext uri="{FF2B5EF4-FFF2-40B4-BE49-F238E27FC236}">
                  <a16:creationId xmlns:a16="http://schemas.microsoft.com/office/drawing/2014/main" id="{D05E45AD-FA88-42C8-B33E-0D63C5A67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" y="3238"/>
              <a:ext cx="97" cy="27"/>
            </a:xfrm>
            <a:custGeom>
              <a:avLst/>
              <a:gdLst>
                <a:gd name="T0" fmla="*/ 0 w 493"/>
                <a:gd name="T1" fmla="*/ 0 h 170"/>
                <a:gd name="T2" fmla="*/ 0 w 493"/>
                <a:gd name="T3" fmla="*/ 0 h 170"/>
                <a:gd name="T4" fmla="*/ 0 w 493"/>
                <a:gd name="T5" fmla="*/ 0 h 170"/>
                <a:gd name="T6" fmla="*/ 0 w 493"/>
                <a:gd name="T7" fmla="*/ 0 h 170"/>
                <a:gd name="T8" fmla="*/ 0 w 493"/>
                <a:gd name="T9" fmla="*/ 0 h 170"/>
                <a:gd name="T10" fmla="*/ 0 w 493"/>
                <a:gd name="T11" fmla="*/ 0 h 170"/>
                <a:gd name="T12" fmla="*/ 0 w 493"/>
                <a:gd name="T13" fmla="*/ 0 h 170"/>
                <a:gd name="T14" fmla="*/ 0 w 493"/>
                <a:gd name="T15" fmla="*/ 0 h 170"/>
                <a:gd name="T16" fmla="*/ 0 w 493"/>
                <a:gd name="T17" fmla="*/ 0 h 1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3" h="170">
                  <a:moveTo>
                    <a:pt x="385" y="62"/>
                  </a:moveTo>
                  <a:cubicBezTo>
                    <a:pt x="351" y="65"/>
                    <a:pt x="314" y="56"/>
                    <a:pt x="286" y="37"/>
                  </a:cubicBezTo>
                  <a:cubicBezTo>
                    <a:pt x="271" y="28"/>
                    <a:pt x="259" y="16"/>
                    <a:pt x="246" y="0"/>
                  </a:cubicBezTo>
                  <a:cubicBezTo>
                    <a:pt x="237" y="16"/>
                    <a:pt x="222" y="28"/>
                    <a:pt x="206" y="37"/>
                  </a:cubicBezTo>
                  <a:cubicBezTo>
                    <a:pt x="175" y="56"/>
                    <a:pt x="142" y="65"/>
                    <a:pt x="108" y="62"/>
                  </a:cubicBezTo>
                  <a:cubicBezTo>
                    <a:pt x="74" y="62"/>
                    <a:pt x="40" y="49"/>
                    <a:pt x="15" y="28"/>
                  </a:cubicBezTo>
                  <a:cubicBezTo>
                    <a:pt x="0" y="16"/>
                    <a:pt x="80" y="169"/>
                    <a:pt x="246" y="169"/>
                  </a:cubicBezTo>
                  <a:cubicBezTo>
                    <a:pt x="412" y="169"/>
                    <a:pt x="492" y="16"/>
                    <a:pt x="477" y="28"/>
                  </a:cubicBezTo>
                  <a:cubicBezTo>
                    <a:pt x="452" y="46"/>
                    <a:pt x="419" y="59"/>
                    <a:pt x="385" y="62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3" name="Freeform 22">
              <a:extLst>
                <a:ext uri="{FF2B5EF4-FFF2-40B4-BE49-F238E27FC236}">
                  <a16:creationId xmlns:a16="http://schemas.microsoft.com/office/drawing/2014/main" id="{955CCC30-9418-4CFB-9939-A763FA79C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" y="3129"/>
              <a:ext cx="56" cy="76"/>
            </a:xfrm>
            <a:custGeom>
              <a:avLst/>
              <a:gdLst>
                <a:gd name="T0" fmla="*/ 0 w 303"/>
                <a:gd name="T1" fmla="*/ 0 h 386"/>
                <a:gd name="T2" fmla="*/ 0 w 303"/>
                <a:gd name="T3" fmla="*/ 0 h 386"/>
                <a:gd name="T4" fmla="*/ 0 w 303"/>
                <a:gd name="T5" fmla="*/ 0 h 386"/>
                <a:gd name="T6" fmla="*/ 0 w 303"/>
                <a:gd name="T7" fmla="*/ 0 h 386"/>
                <a:gd name="T8" fmla="*/ 0 w 303"/>
                <a:gd name="T9" fmla="*/ 0 h 386"/>
                <a:gd name="T10" fmla="*/ 0 w 303"/>
                <a:gd name="T11" fmla="*/ 0 h 3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3" h="386">
                  <a:moveTo>
                    <a:pt x="108" y="37"/>
                  </a:moveTo>
                  <a:cubicBezTo>
                    <a:pt x="200" y="0"/>
                    <a:pt x="262" y="89"/>
                    <a:pt x="277" y="138"/>
                  </a:cubicBezTo>
                  <a:cubicBezTo>
                    <a:pt x="302" y="212"/>
                    <a:pt x="271" y="295"/>
                    <a:pt x="262" y="314"/>
                  </a:cubicBezTo>
                  <a:cubicBezTo>
                    <a:pt x="255" y="326"/>
                    <a:pt x="188" y="385"/>
                    <a:pt x="37" y="329"/>
                  </a:cubicBezTo>
                  <a:cubicBezTo>
                    <a:pt x="40" y="329"/>
                    <a:pt x="0" y="246"/>
                    <a:pt x="18" y="169"/>
                  </a:cubicBezTo>
                  <a:cubicBezTo>
                    <a:pt x="48" y="125"/>
                    <a:pt x="28" y="68"/>
                    <a:pt x="108" y="3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4" name="Freeform 23">
              <a:extLst>
                <a:ext uri="{FF2B5EF4-FFF2-40B4-BE49-F238E27FC236}">
                  <a16:creationId xmlns:a16="http://schemas.microsoft.com/office/drawing/2014/main" id="{F8702237-642B-40DF-94D5-80FA41FAF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" y="3129"/>
              <a:ext cx="52" cy="69"/>
            </a:xfrm>
            <a:custGeom>
              <a:avLst/>
              <a:gdLst>
                <a:gd name="T0" fmla="*/ 0 w 290"/>
                <a:gd name="T1" fmla="*/ 0 h 358"/>
                <a:gd name="T2" fmla="*/ 0 w 290"/>
                <a:gd name="T3" fmla="*/ 0 h 358"/>
                <a:gd name="T4" fmla="*/ 0 w 290"/>
                <a:gd name="T5" fmla="*/ 0 h 358"/>
                <a:gd name="T6" fmla="*/ 0 w 290"/>
                <a:gd name="T7" fmla="*/ 0 h 358"/>
                <a:gd name="T8" fmla="*/ 0 w 290"/>
                <a:gd name="T9" fmla="*/ 0 h 358"/>
                <a:gd name="T10" fmla="*/ 0 w 290"/>
                <a:gd name="T11" fmla="*/ 0 h 358"/>
                <a:gd name="T12" fmla="*/ 0 w 290"/>
                <a:gd name="T13" fmla="*/ 0 h 358"/>
                <a:gd name="T14" fmla="*/ 0 w 290"/>
                <a:gd name="T15" fmla="*/ 0 h 358"/>
                <a:gd name="T16" fmla="*/ 0 w 290"/>
                <a:gd name="T17" fmla="*/ 0 h 358"/>
                <a:gd name="T18" fmla="*/ 0 w 290"/>
                <a:gd name="T19" fmla="*/ 0 h 358"/>
                <a:gd name="T20" fmla="*/ 0 w 290"/>
                <a:gd name="T21" fmla="*/ 0 h 358"/>
                <a:gd name="T22" fmla="*/ 0 w 290"/>
                <a:gd name="T23" fmla="*/ 0 h 358"/>
                <a:gd name="T24" fmla="*/ 0 w 290"/>
                <a:gd name="T25" fmla="*/ 0 h 358"/>
                <a:gd name="T26" fmla="*/ 0 w 290"/>
                <a:gd name="T27" fmla="*/ 0 h 358"/>
                <a:gd name="T28" fmla="*/ 0 w 290"/>
                <a:gd name="T29" fmla="*/ 0 h 358"/>
                <a:gd name="T30" fmla="*/ 0 w 290"/>
                <a:gd name="T31" fmla="*/ 0 h 358"/>
                <a:gd name="T32" fmla="*/ 0 w 290"/>
                <a:gd name="T33" fmla="*/ 0 h 358"/>
                <a:gd name="T34" fmla="*/ 0 w 290"/>
                <a:gd name="T35" fmla="*/ 0 h 358"/>
                <a:gd name="T36" fmla="*/ 0 w 290"/>
                <a:gd name="T37" fmla="*/ 0 h 358"/>
                <a:gd name="T38" fmla="*/ 0 w 290"/>
                <a:gd name="T39" fmla="*/ 0 h 358"/>
                <a:gd name="T40" fmla="*/ 0 w 290"/>
                <a:gd name="T41" fmla="*/ 0 h 358"/>
                <a:gd name="T42" fmla="*/ 0 w 290"/>
                <a:gd name="T43" fmla="*/ 0 h 358"/>
                <a:gd name="T44" fmla="*/ 0 w 290"/>
                <a:gd name="T45" fmla="*/ 0 h 358"/>
                <a:gd name="T46" fmla="*/ 0 w 290"/>
                <a:gd name="T47" fmla="*/ 0 h 358"/>
                <a:gd name="T48" fmla="*/ 0 w 290"/>
                <a:gd name="T49" fmla="*/ 0 h 358"/>
                <a:gd name="T50" fmla="*/ 0 w 290"/>
                <a:gd name="T51" fmla="*/ 0 h 358"/>
                <a:gd name="T52" fmla="*/ 0 w 290"/>
                <a:gd name="T53" fmla="*/ 0 h 358"/>
                <a:gd name="T54" fmla="*/ 0 w 290"/>
                <a:gd name="T55" fmla="*/ 0 h 358"/>
                <a:gd name="T56" fmla="*/ 0 w 290"/>
                <a:gd name="T57" fmla="*/ 0 h 3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90" h="358">
                  <a:moveTo>
                    <a:pt x="34" y="62"/>
                  </a:moveTo>
                  <a:cubicBezTo>
                    <a:pt x="47" y="46"/>
                    <a:pt x="59" y="34"/>
                    <a:pt x="74" y="25"/>
                  </a:cubicBezTo>
                  <a:cubicBezTo>
                    <a:pt x="80" y="19"/>
                    <a:pt x="90" y="15"/>
                    <a:pt x="99" y="12"/>
                  </a:cubicBezTo>
                  <a:cubicBezTo>
                    <a:pt x="108" y="9"/>
                    <a:pt x="117" y="6"/>
                    <a:pt x="127" y="6"/>
                  </a:cubicBezTo>
                  <a:cubicBezTo>
                    <a:pt x="164" y="0"/>
                    <a:pt x="200" y="19"/>
                    <a:pt x="225" y="43"/>
                  </a:cubicBezTo>
                  <a:cubicBezTo>
                    <a:pt x="250" y="68"/>
                    <a:pt x="270" y="103"/>
                    <a:pt x="280" y="139"/>
                  </a:cubicBezTo>
                  <a:cubicBezTo>
                    <a:pt x="289" y="176"/>
                    <a:pt x="287" y="215"/>
                    <a:pt x="277" y="252"/>
                  </a:cubicBezTo>
                  <a:cubicBezTo>
                    <a:pt x="274" y="271"/>
                    <a:pt x="268" y="289"/>
                    <a:pt x="259" y="305"/>
                  </a:cubicBezTo>
                  <a:cubicBezTo>
                    <a:pt x="258" y="307"/>
                    <a:pt x="257" y="309"/>
                    <a:pt x="256" y="311"/>
                  </a:cubicBezTo>
                  <a:cubicBezTo>
                    <a:pt x="256" y="314"/>
                    <a:pt x="256" y="317"/>
                    <a:pt x="256" y="320"/>
                  </a:cubicBezTo>
                  <a:cubicBezTo>
                    <a:pt x="255" y="321"/>
                    <a:pt x="254" y="322"/>
                    <a:pt x="253" y="323"/>
                  </a:cubicBezTo>
                  <a:cubicBezTo>
                    <a:pt x="250" y="326"/>
                    <a:pt x="247" y="329"/>
                    <a:pt x="240" y="332"/>
                  </a:cubicBezTo>
                  <a:cubicBezTo>
                    <a:pt x="231" y="339"/>
                    <a:pt x="225" y="342"/>
                    <a:pt x="216" y="345"/>
                  </a:cubicBezTo>
                  <a:cubicBezTo>
                    <a:pt x="182" y="357"/>
                    <a:pt x="148" y="357"/>
                    <a:pt x="114" y="354"/>
                  </a:cubicBezTo>
                  <a:cubicBezTo>
                    <a:pt x="80" y="348"/>
                    <a:pt x="50" y="339"/>
                    <a:pt x="19" y="323"/>
                  </a:cubicBezTo>
                  <a:cubicBezTo>
                    <a:pt x="50" y="329"/>
                    <a:pt x="83" y="339"/>
                    <a:pt x="114" y="339"/>
                  </a:cubicBezTo>
                  <a:cubicBezTo>
                    <a:pt x="144" y="339"/>
                    <a:pt x="179" y="335"/>
                    <a:pt x="207" y="323"/>
                  </a:cubicBezTo>
                  <a:cubicBezTo>
                    <a:pt x="213" y="320"/>
                    <a:pt x="219" y="317"/>
                    <a:pt x="225" y="311"/>
                  </a:cubicBezTo>
                  <a:cubicBezTo>
                    <a:pt x="228" y="308"/>
                    <a:pt x="231" y="308"/>
                    <a:pt x="231" y="305"/>
                  </a:cubicBezTo>
                  <a:cubicBezTo>
                    <a:pt x="232" y="303"/>
                    <a:pt x="233" y="301"/>
                    <a:pt x="234" y="299"/>
                  </a:cubicBezTo>
                  <a:cubicBezTo>
                    <a:pt x="240" y="283"/>
                    <a:pt x="244" y="268"/>
                    <a:pt x="250" y="252"/>
                  </a:cubicBezTo>
                  <a:cubicBezTo>
                    <a:pt x="256" y="219"/>
                    <a:pt x="259" y="185"/>
                    <a:pt x="250" y="154"/>
                  </a:cubicBezTo>
                  <a:cubicBezTo>
                    <a:pt x="244" y="123"/>
                    <a:pt x="225" y="95"/>
                    <a:pt x="204" y="74"/>
                  </a:cubicBezTo>
                  <a:cubicBezTo>
                    <a:pt x="182" y="52"/>
                    <a:pt x="154" y="37"/>
                    <a:pt x="127" y="40"/>
                  </a:cubicBezTo>
                  <a:cubicBezTo>
                    <a:pt x="120" y="40"/>
                    <a:pt x="111" y="40"/>
                    <a:pt x="105" y="43"/>
                  </a:cubicBezTo>
                  <a:cubicBezTo>
                    <a:pt x="99" y="46"/>
                    <a:pt x="90" y="46"/>
                    <a:pt x="84" y="49"/>
                  </a:cubicBezTo>
                  <a:cubicBezTo>
                    <a:pt x="68" y="55"/>
                    <a:pt x="56" y="65"/>
                    <a:pt x="47" y="77"/>
                  </a:cubicBezTo>
                  <a:cubicBezTo>
                    <a:pt x="25" y="95"/>
                    <a:pt x="10" y="126"/>
                    <a:pt x="0" y="163"/>
                  </a:cubicBezTo>
                  <a:cubicBezTo>
                    <a:pt x="0" y="126"/>
                    <a:pt x="13" y="92"/>
                    <a:pt x="34" y="62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5" name="Freeform 24">
              <a:extLst>
                <a:ext uri="{FF2B5EF4-FFF2-40B4-BE49-F238E27FC236}">
                  <a16:creationId xmlns:a16="http://schemas.microsoft.com/office/drawing/2014/main" id="{6BC11FA9-ED17-4478-8F5F-BC888E183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" y="3152"/>
              <a:ext cx="25" cy="33"/>
            </a:xfrm>
            <a:custGeom>
              <a:avLst/>
              <a:gdLst>
                <a:gd name="T0" fmla="*/ 0 w 161"/>
                <a:gd name="T1" fmla="*/ 0 h 197"/>
                <a:gd name="T2" fmla="*/ 0 w 161"/>
                <a:gd name="T3" fmla="*/ 0 h 197"/>
                <a:gd name="T4" fmla="*/ 0 w 161"/>
                <a:gd name="T5" fmla="*/ 0 h 197"/>
                <a:gd name="T6" fmla="*/ 0 w 161"/>
                <a:gd name="T7" fmla="*/ 0 h 197"/>
                <a:gd name="T8" fmla="*/ 0 w 161"/>
                <a:gd name="T9" fmla="*/ 0 h 197"/>
                <a:gd name="T10" fmla="*/ 0 w 161"/>
                <a:gd name="T11" fmla="*/ 0 h 197"/>
                <a:gd name="T12" fmla="*/ 0 w 161"/>
                <a:gd name="T13" fmla="*/ 0 h 197"/>
                <a:gd name="T14" fmla="*/ 0 w 161"/>
                <a:gd name="T15" fmla="*/ 0 h 197"/>
                <a:gd name="T16" fmla="*/ 0 w 161"/>
                <a:gd name="T17" fmla="*/ 0 h 197"/>
                <a:gd name="T18" fmla="*/ 0 w 161"/>
                <a:gd name="T19" fmla="*/ 0 h 197"/>
                <a:gd name="T20" fmla="*/ 0 w 161"/>
                <a:gd name="T21" fmla="*/ 0 h 197"/>
                <a:gd name="T22" fmla="*/ 0 w 161"/>
                <a:gd name="T23" fmla="*/ 0 h 197"/>
                <a:gd name="T24" fmla="*/ 0 w 161"/>
                <a:gd name="T25" fmla="*/ 0 h 1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1" h="197">
                  <a:moveTo>
                    <a:pt x="160" y="98"/>
                  </a:moveTo>
                  <a:cubicBezTo>
                    <a:pt x="160" y="115"/>
                    <a:pt x="157" y="132"/>
                    <a:pt x="150" y="147"/>
                  </a:cubicBezTo>
                  <a:cubicBezTo>
                    <a:pt x="143" y="162"/>
                    <a:pt x="132" y="174"/>
                    <a:pt x="120" y="183"/>
                  </a:cubicBezTo>
                  <a:cubicBezTo>
                    <a:pt x="107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7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7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7" y="4"/>
                    <a:pt x="120" y="13"/>
                  </a:cubicBezTo>
                  <a:cubicBezTo>
                    <a:pt x="132" y="21"/>
                    <a:pt x="143" y="34"/>
                    <a:pt x="150" y="49"/>
                  </a:cubicBezTo>
                  <a:cubicBezTo>
                    <a:pt x="157" y="64"/>
                    <a:pt x="160" y="81"/>
                    <a:pt x="160" y="9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6" name="Freeform 25">
              <a:extLst>
                <a:ext uri="{FF2B5EF4-FFF2-40B4-BE49-F238E27FC236}">
                  <a16:creationId xmlns:a16="http://schemas.microsoft.com/office/drawing/2014/main" id="{56A6644E-8AA1-4093-8F33-3CB6C097C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" y="3129"/>
              <a:ext cx="55" cy="76"/>
            </a:xfrm>
            <a:custGeom>
              <a:avLst/>
              <a:gdLst>
                <a:gd name="T0" fmla="*/ 0 w 298"/>
                <a:gd name="T1" fmla="*/ 0 h 386"/>
                <a:gd name="T2" fmla="*/ 0 w 298"/>
                <a:gd name="T3" fmla="*/ 0 h 386"/>
                <a:gd name="T4" fmla="*/ 0 w 298"/>
                <a:gd name="T5" fmla="*/ 0 h 386"/>
                <a:gd name="T6" fmla="*/ 0 w 298"/>
                <a:gd name="T7" fmla="*/ 0 h 386"/>
                <a:gd name="T8" fmla="*/ 0 w 298"/>
                <a:gd name="T9" fmla="*/ 0 h 386"/>
                <a:gd name="T10" fmla="*/ 0 w 298"/>
                <a:gd name="T11" fmla="*/ 0 h 3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8" h="386">
                  <a:moveTo>
                    <a:pt x="193" y="37"/>
                  </a:moveTo>
                  <a:cubicBezTo>
                    <a:pt x="101" y="0"/>
                    <a:pt x="40" y="89"/>
                    <a:pt x="25" y="138"/>
                  </a:cubicBezTo>
                  <a:cubicBezTo>
                    <a:pt x="0" y="212"/>
                    <a:pt x="30" y="295"/>
                    <a:pt x="40" y="314"/>
                  </a:cubicBezTo>
                  <a:cubicBezTo>
                    <a:pt x="45" y="326"/>
                    <a:pt x="114" y="385"/>
                    <a:pt x="264" y="329"/>
                  </a:cubicBezTo>
                  <a:cubicBezTo>
                    <a:pt x="260" y="329"/>
                    <a:pt x="297" y="246"/>
                    <a:pt x="282" y="169"/>
                  </a:cubicBezTo>
                  <a:cubicBezTo>
                    <a:pt x="253" y="125"/>
                    <a:pt x="273" y="68"/>
                    <a:pt x="193" y="3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7" name="Freeform 26">
              <a:extLst>
                <a:ext uri="{FF2B5EF4-FFF2-40B4-BE49-F238E27FC236}">
                  <a16:creationId xmlns:a16="http://schemas.microsoft.com/office/drawing/2014/main" id="{FC2BACE6-96E3-476F-B7A8-3C3C3F675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3131"/>
              <a:ext cx="53" cy="69"/>
            </a:xfrm>
            <a:custGeom>
              <a:avLst/>
              <a:gdLst>
                <a:gd name="T0" fmla="*/ 0 w 290"/>
                <a:gd name="T1" fmla="*/ 0 h 355"/>
                <a:gd name="T2" fmla="*/ 0 w 290"/>
                <a:gd name="T3" fmla="*/ 0 h 355"/>
                <a:gd name="T4" fmla="*/ 0 w 290"/>
                <a:gd name="T5" fmla="*/ 0 h 355"/>
                <a:gd name="T6" fmla="*/ 0 w 290"/>
                <a:gd name="T7" fmla="*/ 0 h 355"/>
                <a:gd name="T8" fmla="*/ 0 w 290"/>
                <a:gd name="T9" fmla="*/ 0 h 355"/>
                <a:gd name="T10" fmla="*/ 0 w 290"/>
                <a:gd name="T11" fmla="*/ 0 h 355"/>
                <a:gd name="T12" fmla="*/ 0 w 290"/>
                <a:gd name="T13" fmla="*/ 0 h 355"/>
                <a:gd name="T14" fmla="*/ 0 w 290"/>
                <a:gd name="T15" fmla="*/ 0 h 355"/>
                <a:gd name="T16" fmla="*/ 0 w 290"/>
                <a:gd name="T17" fmla="*/ 0 h 355"/>
                <a:gd name="T18" fmla="*/ 0 w 290"/>
                <a:gd name="T19" fmla="*/ 0 h 355"/>
                <a:gd name="T20" fmla="*/ 0 w 290"/>
                <a:gd name="T21" fmla="*/ 0 h 355"/>
                <a:gd name="T22" fmla="*/ 0 w 290"/>
                <a:gd name="T23" fmla="*/ 0 h 355"/>
                <a:gd name="T24" fmla="*/ 0 w 290"/>
                <a:gd name="T25" fmla="*/ 0 h 355"/>
                <a:gd name="T26" fmla="*/ 0 w 290"/>
                <a:gd name="T27" fmla="*/ 0 h 355"/>
                <a:gd name="T28" fmla="*/ 0 w 290"/>
                <a:gd name="T29" fmla="*/ 0 h 355"/>
                <a:gd name="T30" fmla="*/ 0 w 290"/>
                <a:gd name="T31" fmla="*/ 0 h 355"/>
                <a:gd name="T32" fmla="*/ 0 w 290"/>
                <a:gd name="T33" fmla="*/ 0 h 355"/>
                <a:gd name="T34" fmla="*/ 0 w 290"/>
                <a:gd name="T35" fmla="*/ 0 h 355"/>
                <a:gd name="T36" fmla="*/ 0 w 290"/>
                <a:gd name="T37" fmla="*/ 0 h 355"/>
                <a:gd name="T38" fmla="*/ 0 w 290"/>
                <a:gd name="T39" fmla="*/ 0 h 355"/>
                <a:gd name="T40" fmla="*/ 0 w 290"/>
                <a:gd name="T41" fmla="*/ 0 h 355"/>
                <a:gd name="T42" fmla="*/ 0 w 290"/>
                <a:gd name="T43" fmla="*/ 0 h 355"/>
                <a:gd name="T44" fmla="*/ 0 w 290"/>
                <a:gd name="T45" fmla="*/ 0 h 355"/>
                <a:gd name="T46" fmla="*/ 0 w 290"/>
                <a:gd name="T47" fmla="*/ 0 h 355"/>
                <a:gd name="T48" fmla="*/ 0 w 290"/>
                <a:gd name="T49" fmla="*/ 0 h 355"/>
                <a:gd name="T50" fmla="*/ 0 w 290"/>
                <a:gd name="T51" fmla="*/ 0 h 355"/>
                <a:gd name="T52" fmla="*/ 0 w 290"/>
                <a:gd name="T53" fmla="*/ 0 h 355"/>
                <a:gd name="T54" fmla="*/ 0 w 290"/>
                <a:gd name="T55" fmla="*/ 0 h 355"/>
                <a:gd name="T56" fmla="*/ 0 w 290"/>
                <a:gd name="T57" fmla="*/ 0 h 355"/>
                <a:gd name="T58" fmla="*/ 0 w 290"/>
                <a:gd name="T59" fmla="*/ 0 h 35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90" h="355">
                  <a:moveTo>
                    <a:pt x="243" y="71"/>
                  </a:moveTo>
                  <a:cubicBezTo>
                    <a:pt x="231" y="59"/>
                    <a:pt x="218" y="49"/>
                    <a:pt x="206" y="43"/>
                  </a:cubicBezTo>
                  <a:cubicBezTo>
                    <a:pt x="200" y="40"/>
                    <a:pt x="191" y="37"/>
                    <a:pt x="184" y="37"/>
                  </a:cubicBezTo>
                  <a:cubicBezTo>
                    <a:pt x="178" y="34"/>
                    <a:pt x="169" y="34"/>
                    <a:pt x="163" y="34"/>
                  </a:cubicBezTo>
                  <a:cubicBezTo>
                    <a:pt x="135" y="34"/>
                    <a:pt x="104" y="46"/>
                    <a:pt x="86" y="68"/>
                  </a:cubicBezTo>
                  <a:cubicBezTo>
                    <a:pt x="64" y="89"/>
                    <a:pt x="46" y="120"/>
                    <a:pt x="40" y="148"/>
                  </a:cubicBezTo>
                  <a:cubicBezTo>
                    <a:pt x="34" y="179"/>
                    <a:pt x="34" y="212"/>
                    <a:pt x="40" y="246"/>
                  </a:cubicBezTo>
                  <a:cubicBezTo>
                    <a:pt x="43" y="262"/>
                    <a:pt x="49" y="280"/>
                    <a:pt x="55" y="292"/>
                  </a:cubicBezTo>
                  <a:cubicBezTo>
                    <a:pt x="56" y="294"/>
                    <a:pt x="57" y="297"/>
                    <a:pt x="58" y="299"/>
                  </a:cubicBezTo>
                  <a:cubicBezTo>
                    <a:pt x="61" y="302"/>
                    <a:pt x="64" y="302"/>
                    <a:pt x="64" y="305"/>
                  </a:cubicBezTo>
                  <a:cubicBezTo>
                    <a:pt x="71" y="308"/>
                    <a:pt x="77" y="314"/>
                    <a:pt x="83" y="317"/>
                  </a:cubicBezTo>
                  <a:cubicBezTo>
                    <a:pt x="111" y="329"/>
                    <a:pt x="141" y="336"/>
                    <a:pt x="175" y="332"/>
                  </a:cubicBezTo>
                  <a:cubicBezTo>
                    <a:pt x="206" y="332"/>
                    <a:pt x="240" y="326"/>
                    <a:pt x="271" y="317"/>
                  </a:cubicBezTo>
                  <a:cubicBezTo>
                    <a:pt x="240" y="332"/>
                    <a:pt x="209" y="342"/>
                    <a:pt x="175" y="348"/>
                  </a:cubicBezTo>
                  <a:cubicBezTo>
                    <a:pt x="141" y="354"/>
                    <a:pt x="107" y="351"/>
                    <a:pt x="74" y="339"/>
                  </a:cubicBezTo>
                  <a:cubicBezTo>
                    <a:pt x="64" y="336"/>
                    <a:pt x="58" y="332"/>
                    <a:pt x="49" y="326"/>
                  </a:cubicBezTo>
                  <a:cubicBezTo>
                    <a:pt x="46" y="323"/>
                    <a:pt x="40" y="320"/>
                    <a:pt x="37" y="317"/>
                  </a:cubicBezTo>
                  <a:cubicBezTo>
                    <a:pt x="36" y="316"/>
                    <a:pt x="35" y="315"/>
                    <a:pt x="34" y="314"/>
                  </a:cubicBezTo>
                  <a:cubicBezTo>
                    <a:pt x="33" y="313"/>
                    <a:pt x="32" y="312"/>
                    <a:pt x="31" y="311"/>
                  </a:cubicBezTo>
                  <a:cubicBezTo>
                    <a:pt x="31" y="310"/>
                    <a:pt x="31" y="309"/>
                    <a:pt x="31" y="308"/>
                  </a:cubicBezTo>
                  <a:cubicBezTo>
                    <a:pt x="30" y="307"/>
                    <a:pt x="29" y="306"/>
                    <a:pt x="27" y="305"/>
                  </a:cubicBezTo>
                  <a:cubicBezTo>
                    <a:pt x="21" y="286"/>
                    <a:pt x="15" y="271"/>
                    <a:pt x="9" y="252"/>
                  </a:cubicBezTo>
                  <a:cubicBezTo>
                    <a:pt x="0" y="216"/>
                    <a:pt x="0" y="179"/>
                    <a:pt x="6" y="139"/>
                  </a:cubicBezTo>
                  <a:cubicBezTo>
                    <a:pt x="15" y="102"/>
                    <a:pt x="37" y="68"/>
                    <a:pt x="61" y="43"/>
                  </a:cubicBezTo>
                  <a:cubicBezTo>
                    <a:pt x="89" y="19"/>
                    <a:pt x="123" y="0"/>
                    <a:pt x="160" y="6"/>
                  </a:cubicBezTo>
                  <a:cubicBezTo>
                    <a:pt x="169" y="6"/>
                    <a:pt x="178" y="9"/>
                    <a:pt x="187" y="12"/>
                  </a:cubicBezTo>
                  <a:cubicBezTo>
                    <a:pt x="197" y="16"/>
                    <a:pt x="203" y="19"/>
                    <a:pt x="212" y="25"/>
                  </a:cubicBezTo>
                  <a:cubicBezTo>
                    <a:pt x="227" y="34"/>
                    <a:pt x="240" y="46"/>
                    <a:pt x="252" y="62"/>
                  </a:cubicBezTo>
                  <a:cubicBezTo>
                    <a:pt x="274" y="86"/>
                    <a:pt x="286" y="123"/>
                    <a:pt x="289" y="160"/>
                  </a:cubicBezTo>
                  <a:cubicBezTo>
                    <a:pt x="280" y="126"/>
                    <a:pt x="267" y="92"/>
                    <a:pt x="243" y="7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8" name="Freeform 27">
              <a:extLst>
                <a:ext uri="{FF2B5EF4-FFF2-40B4-BE49-F238E27FC236}">
                  <a16:creationId xmlns:a16="http://schemas.microsoft.com/office/drawing/2014/main" id="{2FE83C6A-37E0-4B4B-AFB9-539793F99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6" y="3152"/>
              <a:ext cx="25" cy="33"/>
            </a:xfrm>
            <a:custGeom>
              <a:avLst/>
              <a:gdLst>
                <a:gd name="T0" fmla="*/ 0 w 161"/>
                <a:gd name="T1" fmla="*/ 0 h 197"/>
                <a:gd name="T2" fmla="*/ 0 w 161"/>
                <a:gd name="T3" fmla="*/ 0 h 197"/>
                <a:gd name="T4" fmla="*/ 0 w 161"/>
                <a:gd name="T5" fmla="*/ 0 h 197"/>
                <a:gd name="T6" fmla="*/ 0 w 161"/>
                <a:gd name="T7" fmla="*/ 0 h 197"/>
                <a:gd name="T8" fmla="*/ 0 w 161"/>
                <a:gd name="T9" fmla="*/ 0 h 197"/>
                <a:gd name="T10" fmla="*/ 0 w 161"/>
                <a:gd name="T11" fmla="*/ 0 h 197"/>
                <a:gd name="T12" fmla="*/ 0 w 161"/>
                <a:gd name="T13" fmla="*/ 0 h 197"/>
                <a:gd name="T14" fmla="*/ 0 w 161"/>
                <a:gd name="T15" fmla="*/ 0 h 197"/>
                <a:gd name="T16" fmla="*/ 0 w 161"/>
                <a:gd name="T17" fmla="*/ 0 h 197"/>
                <a:gd name="T18" fmla="*/ 0 w 161"/>
                <a:gd name="T19" fmla="*/ 0 h 197"/>
                <a:gd name="T20" fmla="*/ 0 w 161"/>
                <a:gd name="T21" fmla="*/ 0 h 197"/>
                <a:gd name="T22" fmla="*/ 0 w 161"/>
                <a:gd name="T23" fmla="*/ 0 h 197"/>
                <a:gd name="T24" fmla="*/ 0 w 161"/>
                <a:gd name="T25" fmla="*/ 0 h 1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1" h="197">
                  <a:moveTo>
                    <a:pt x="160" y="98"/>
                  </a:moveTo>
                  <a:cubicBezTo>
                    <a:pt x="160" y="115"/>
                    <a:pt x="156" y="132"/>
                    <a:pt x="149" y="147"/>
                  </a:cubicBezTo>
                  <a:cubicBezTo>
                    <a:pt x="142" y="162"/>
                    <a:pt x="132" y="174"/>
                    <a:pt x="120" y="183"/>
                  </a:cubicBezTo>
                  <a:cubicBezTo>
                    <a:pt x="108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8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8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8" y="4"/>
                    <a:pt x="120" y="13"/>
                  </a:cubicBezTo>
                  <a:cubicBezTo>
                    <a:pt x="132" y="21"/>
                    <a:pt x="142" y="34"/>
                    <a:pt x="149" y="49"/>
                  </a:cubicBezTo>
                  <a:cubicBezTo>
                    <a:pt x="156" y="64"/>
                    <a:pt x="160" y="81"/>
                    <a:pt x="160" y="9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19" name="Freeform 28">
              <a:extLst>
                <a:ext uri="{FF2B5EF4-FFF2-40B4-BE49-F238E27FC236}">
                  <a16:creationId xmlns:a16="http://schemas.microsoft.com/office/drawing/2014/main" id="{069ADCE9-E67D-417B-BC62-FFA4DF37C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229"/>
              <a:ext cx="25" cy="19"/>
            </a:xfrm>
            <a:custGeom>
              <a:avLst/>
              <a:gdLst>
                <a:gd name="T0" fmla="*/ 0 w 164"/>
                <a:gd name="T1" fmla="*/ 0 h 137"/>
                <a:gd name="T2" fmla="*/ 0 w 164"/>
                <a:gd name="T3" fmla="*/ 0 h 137"/>
                <a:gd name="T4" fmla="*/ 0 w 164"/>
                <a:gd name="T5" fmla="*/ 0 h 137"/>
                <a:gd name="T6" fmla="*/ 0 w 164"/>
                <a:gd name="T7" fmla="*/ 0 h 137"/>
                <a:gd name="T8" fmla="*/ 0 w 164"/>
                <a:gd name="T9" fmla="*/ 0 h 1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4" h="137">
                  <a:moveTo>
                    <a:pt x="0" y="0"/>
                  </a:moveTo>
                  <a:cubicBezTo>
                    <a:pt x="54" y="0"/>
                    <a:pt x="109" y="0"/>
                    <a:pt x="163" y="0"/>
                  </a:cubicBezTo>
                  <a:cubicBezTo>
                    <a:pt x="163" y="45"/>
                    <a:pt x="163" y="91"/>
                    <a:pt x="163" y="136"/>
                  </a:cubicBezTo>
                  <a:cubicBezTo>
                    <a:pt x="109" y="136"/>
                    <a:pt x="54" y="136"/>
                    <a:pt x="0" y="136"/>
                  </a:cubicBezTo>
                  <a:cubicBezTo>
                    <a:pt x="0" y="91"/>
                    <a:pt x="0" y="45"/>
                    <a:pt x="0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20" name="Freeform 29">
              <a:extLst>
                <a:ext uri="{FF2B5EF4-FFF2-40B4-BE49-F238E27FC236}">
                  <a16:creationId xmlns:a16="http://schemas.microsoft.com/office/drawing/2014/main" id="{901B1902-36A7-4EAC-A2E9-5318FD51A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" y="3204"/>
              <a:ext cx="124" cy="39"/>
            </a:xfrm>
            <a:custGeom>
              <a:avLst/>
              <a:gdLst>
                <a:gd name="T0" fmla="*/ 0 w 617"/>
                <a:gd name="T1" fmla="*/ 0 h 223"/>
                <a:gd name="T2" fmla="*/ 0 w 617"/>
                <a:gd name="T3" fmla="*/ 0 h 223"/>
                <a:gd name="T4" fmla="*/ 0 w 617"/>
                <a:gd name="T5" fmla="*/ 0 h 223"/>
                <a:gd name="T6" fmla="*/ 0 w 617"/>
                <a:gd name="T7" fmla="*/ 0 h 223"/>
                <a:gd name="T8" fmla="*/ 0 w 617"/>
                <a:gd name="T9" fmla="*/ 0 h 223"/>
                <a:gd name="T10" fmla="*/ 0 w 617"/>
                <a:gd name="T11" fmla="*/ 0 h 223"/>
                <a:gd name="T12" fmla="*/ 0 w 617"/>
                <a:gd name="T13" fmla="*/ 0 h 223"/>
                <a:gd name="T14" fmla="*/ 0 w 617"/>
                <a:gd name="T15" fmla="*/ 0 h 223"/>
                <a:gd name="T16" fmla="*/ 0 w 617"/>
                <a:gd name="T17" fmla="*/ 0 h 223"/>
                <a:gd name="T18" fmla="*/ 0 w 617"/>
                <a:gd name="T19" fmla="*/ 0 h 223"/>
                <a:gd name="T20" fmla="*/ 0 w 617"/>
                <a:gd name="T21" fmla="*/ 0 h 223"/>
                <a:gd name="T22" fmla="*/ 0 w 617"/>
                <a:gd name="T23" fmla="*/ 0 h 223"/>
                <a:gd name="T24" fmla="*/ 0 w 617"/>
                <a:gd name="T25" fmla="*/ 0 h 223"/>
                <a:gd name="T26" fmla="*/ 0 w 617"/>
                <a:gd name="T27" fmla="*/ 0 h 223"/>
                <a:gd name="T28" fmla="*/ 0 w 617"/>
                <a:gd name="T29" fmla="*/ 0 h 223"/>
                <a:gd name="T30" fmla="*/ 0 w 617"/>
                <a:gd name="T31" fmla="*/ 0 h 223"/>
                <a:gd name="T32" fmla="*/ 0 w 617"/>
                <a:gd name="T33" fmla="*/ 0 h 223"/>
                <a:gd name="T34" fmla="*/ 0 w 617"/>
                <a:gd name="T35" fmla="*/ 0 h 223"/>
                <a:gd name="T36" fmla="*/ 0 w 617"/>
                <a:gd name="T37" fmla="*/ 0 h 2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17" h="223">
                  <a:moveTo>
                    <a:pt x="465" y="188"/>
                  </a:moveTo>
                  <a:cubicBezTo>
                    <a:pt x="434" y="185"/>
                    <a:pt x="404" y="178"/>
                    <a:pt x="379" y="163"/>
                  </a:cubicBezTo>
                  <a:cubicBezTo>
                    <a:pt x="354" y="147"/>
                    <a:pt x="336" y="127"/>
                    <a:pt x="333" y="105"/>
                  </a:cubicBezTo>
                  <a:cubicBezTo>
                    <a:pt x="326" y="70"/>
                    <a:pt x="318" y="35"/>
                    <a:pt x="311" y="0"/>
                  </a:cubicBezTo>
                  <a:cubicBezTo>
                    <a:pt x="304" y="35"/>
                    <a:pt x="297" y="70"/>
                    <a:pt x="290" y="105"/>
                  </a:cubicBezTo>
                  <a:cubicBezTo>
                    <a:pt x="284" y="130"/>
                    <a:pt x="268" y="147"/>
                    <a:pt x="244" y="163"/>
                  </a:cubicBezTo>
                  <a:cubicBezTo>
                    <a:pt x="219" y="178"/>
                    <a:pt x="188" y="188"/>
                    <a:pt x="157" y="188"/>
                  </a:cubicBezTo>
                  <a:cubicBezTo>
                    <a:pt x="124" y="188"/>
                    <a:pt x="93" y="185"/>
                    <a:pt x="65" y="170"/>
                  </a:cubicBezTo>
                  <a:cubicBezTo>
                    <a:pt x="37" y="157"/>
                    <a:pt x="13" y="136"/>
                    <a:pt x="0" y="108"/>
                  </a:cubicBezTo>
                  <a:cubicBezTo>
                    <a:pt x="4" y="139"/>
                    <a:pt x="22" y="167"/>
                    <a:pt x="50" y="185"/>
                  </a:cubicBezTo>
                  <a:cubicBezTo>
                    <a:pt x="77" y="203"/>
                    <a:pt x="117" y="216"/>
                    <a:pt x="154" y="219"/>
                  </a:cubicBezTo>
                  <a:cubicBezTo>
                    <a:pt x="194" y="222"/>
                    <a:pt x="231" y="213"/>
                    <a:pt x="265" y="194"/>
                  </a:cubicBezTo>
                  <a:cubicBezTo>
                    <a:pt x="284" y="185"/>
                    <a:pt x="296" y="173"/>
                    <a:pt x="308" y="157"/>
                  </a:cubicBezTo>
                  <a:cubicBezTo>
                    <a:pt x="320" y="173"/>
                    <a:pt x="336" y="185"/>
                    <a:pt x="351" y="194"/>
                  </a:cubicBezTo>
                  <a:cubicBezTo>
                    <a:pt x="385" y="213"/>
                    <a:pt x="425" y="222"/>
                    <a:pt x="462" y="219"/>
                  </a:cubicBezTo>
                  <a:cubicBezTo>
                    <a:pt x="499" y="219"/>
                    <a:pt x="539" y="207"/>
                    <a:pt x="567" y="185"/>
                  </a:cubicBezTo>
                  <a:cubicBezTo>
                    <a:pt x="594" y="167"/>
                    <a:pt x="616" y="136"/>
                    <a:pt x="616" y="108"/>
                  </a:cubicBezTo>
                  <a:cubicBezTo>
                    <a:pt x="610" y="133"/>
                    <a:pt x="585" y="154"/>
                    <a:pt x="557" y="170"/>
                  </a:cubicBezTo>
                  <a:cubicBezTo>
                    <a:pt x="530" y="182"/>
                    <a:pt x="496" y="188"/>
                    <a:pt x="465" y="18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21" name="Freeform 30">
              <a:extLst>
                <a:ext uri="{FF2B5EF4-FFF2-40B4-BE49-F238E27FC236}">
                  <a16:creationId xmlns:a16="http://schemas.microsoft.com/office/drawing/2014/main" id="{640E1C16-58A9-4E7C-8FA0-A373AFA21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3195"/>
              <a:ext cx="44" cy="14"/>
            </a:xfrm>
            <a:custGeom>
              <a:avLst/>
              <a:gdLst>
                <a:gd name="T0" fmla="*/ 0 w 253"/>
                <a:gd name="T1" fmla="*/ 0 h 112"/>
                <a:gd name="T2" fmla="*/ 0 w 253"/>
                <a:gd name="T3" fmla="*/ 0 h 112"/>
                <a:gd name="T4" fmla="*/ 0 w 253"/>
                <a:gd name="T5" fmla="*/ 0 h 112"/>
                <a:gd name="T6" fmla="*/ 0 w 253"/>
                <a:gd name="T7" fmla="*/ 0 h 112"/>
                <a:gd name="T8" fmla="*/ 0 w 253"/>
                <a:gd name="T9" fmla="*/ 0 h 112"/>
                <a:gd name="T10" fmla="*/ 0 w 253"/>
                <a:gd name="T11" fmla="*/ 0 h 112"/>
                <a:gd name="T12" fmla="*/ 0 w 253"/>
                <a:gd name="T13" fmla="*/ 0 h 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3" h="112">
                  <a:moveTo>
                    <a:pt x="126" y="0"/>
                  </a:moveTo>
                  <a:cubicBezTo>
                    <a:pt x="105" y="0"/>
                    <a:pt x="40" y="0"/>
                    <a:pt x="15" y="19"/>
                  </a:cubicBezTo>
                  <a:cubicBezTo>
                    <a:pt x="0" y="31"/>
                    <a:pt x="12" y="62"/>
                    <a:pt x="52" y="90"/>
                  </a:cubicBezTo>
                  <a:cubicBezTo>
                    <a:pt x="80" y="108"/>
                    <a:pt x="105" y="111"/>
                    <a:pt x="123" y="111"/>
                  </a:cubicBezTo>
                  <a:cubicBezTo>
                    <a:pt x="145" y="111"/>
                    <a:pt x="169" y="105"/>
                    <a:pt x="194" y="90"/>
                  </a:cubicBezTo>
                  <a:cubicBezTo>
                    <a:pt x="243" y="62"/>
                    <a:pt x="252" y="31"/>
                    <a:pt x="237" y="19"/>
                  </a:cubicBezTo>
                  <a:cubicBezTo>
                    <a:pt x="215" y="0"/>
                    <a:pt x="148" y="0"/>
                    <a:pt x="126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33" name="Group 31">
            <a:extLst>
              <a:ext uri="{FF2B5EF4-FFF2-40B4-BE49-F238E27FC236}">
                <a16:creationId xmlns:a16="http://schemas.microsoft.com/office/drawing/2014/main" id="{69D00351-C36B-40BA-85A0-A93D400269E5}"/>
              </a:ext>
            </a:extLst>
          </p:cNvPr>
          <p:cNvGrpSpPr>
            <a:grpSpLocks/>
          </p:cNvGrpSpPr>
          <p:nvPr/>
        </p:nvGrpSpPr>
        <p:grpSpPr bwMode="auto">
          <a:xfrm>
            <a:off x="1312863" y="4819650"/>
            <a:ext cx="234950" cy="314325"/>
            <a:chOff x="827" y="3036"/>
            <a:chExt cx="148" cy="198"/>
          </a:xfrm>
        </p:grpSpPr>
        <p:sp>
          <p:nvSpPr>
            <p:cNvPr id="1076" name="Freeform 32">
              <a:extLst>
                <a:ext uri="{FF2B5EF4-FFF2-40B4-BE49-F238E27FC236}">
                  <a16:creationId xmlns:a16="http://schemas.microsoft.com/office/drawing/2014/main" id="{35F0CD3D-3CA8-48D2-A848-C700CD00F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3178"/>
              <a:ext cx="16" cy="19"/>
            </a:xfrm>
            <a:custGeom>
              <a:avLst/>
              <a:gdLst>
                <a:gd name="T0" fmla="*/ 0 w 124"/>
                <a:gd name="T1" fmla="*/ 0 h 136"/>
                <a:gd name="T2" fmla="*/ 0 w 124"/>
                <a:gd name="T3" fmla="*/ 0 h 136"/>
                <a:gd name="T4" fmla="*/ 0 w 124"/>
                <a:gd name="T5" fmla="*/ 0 h 136"/>
                <a:gd name="T6" fmla="*/ 0 w 124"/>
                <a:gd name="T7" fmla="*/ 0 h 136"/>
                <a:gd name="T8" fmla="*/ 0 w 124"/>
                <a:gd name="T9" fmla="*/ 0 h 136"/>
                <a:gd name="T10" fmla="*/ 0 w 124"/>
                <a:gd name="T11" fmla="*/ 0 h 136"/>
                <a:gd name="T12" fmla="*/ 0 w 124"/>
                <a:gd name="T13" fmla="*/ 0 h 136"/>
                <a:gd name="T14" fmla="*/ 0 w 124"/>
                <a:gd name="T15" fmla="*/ 0 h 136"/>
                <a:gd name="T16" fmla="*/ 0 w 124"/>
                <a:gd name="T17" fmla="*/ 0 h 136"/>
                <a:gd name="T18" fmla="*/ 0 w 124"/>
                <a:gd name="T19" fmla="*/ 0 h 136"/>
                <a:gd name="T20" fmla="*/ 0 w 124"/>
                <a:gd name="T21" fmla="*/ 0 h 136"/>
                <a:gd name="T22" fmla="*/ 0 w 124"/>
                <a:gd name="T23" fmla="*/ 0 h 136"/>
                <a:gd name="T24" fmla="*/ 0 w 124"/>
                <a:gd name="T25" fmla="*/ 0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4" h="136">
                  <a:moveTo>
                    <a:pt x="0" y="67"/>
                  </a:moveTo>
                  <a:cubicBezTo>
                    <a:pt x="0" y="79"/>
                    <a:pt x="3" y="90"/>
                    <a:pt x="8" y="101"/>
                  </a:cubicBezTo>
                  <a:cubicBezTo>
                    <a:pt x="13" y="111"/>
                    <a:pt x="20" y="120"/>
                    <a:pt x="30" y="126"/>
                  </a:cubicBezTo>
                  <a:cubicBezTo>
                    <a:pt x="39" y="132"/>
                    <a:pt x="50" y="135"/>
                    <a:pt x="61" y="135"/>
                  </a:cubicBezTo>
                  <a:cubicBezTo>
                    <a:pt x="72" y="135"/>
                    <a:pt x="83" y="132"/>
                    <a:pt x="92" y="126"/>
                  </a:cubicBezTo>
                  <a:cubicBezTo>
                    <a:pt x="101" y="120"/>
                    <a:pt x="109" y="111"/>
                    <a:pt x="115" y="101"/>
                  </a:cubicBezTo>
                  <a:cubicBezTo>
                    <a:pt x="120" y="90"/>
                    <a:pt x="123" y="79"/>
                    <a:pt x="123" y="67"/>
                  </a:cubicBezTo>
                  <a:cubicBezTo>
                    <a:pt x="123" y="56"/>
                    <a:pt x="120" y="44"/>
                    <a:pt x="115" y="34"/>
                  </a:cubicBezTo>
                  <a:cubicBezTo>
                    <a:pt x="109" y="23"/>
                    <a:pt x="101" y="15"/>
                    <a:pt x="92" y="9"/>
                  </a:cubicBezTo>
                  <a:cubicBezTo>
                    <a:pt x="83" y="3"/>
                    <a:pt x="72" y="0"/>
                    <a:pt x="61" y="0"/>
                  </a:cubicBezTo>
                  <a:cubicBezTo>
                    <a:pt x="50" y="0"/>
                    <a:pt x="39" y="3"/>
                    <a:pt x="30" y="9"/>
                  </a:cubicBezTo>
                  <a:cubicBezTo>
                    <a:pt x="20" y="15"/>
                    <a:pt x="13" y="23"/>
                    <a:pt x="8" y="34"/>
                  </a:cubicBezTo>
                  <a:cubicBezTo>
                    <a:pt x="3" y="44"/>
                    <a:pt x="0" y="56"/>
                    <a:pt x="0" y="6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7" name="Freeform 33">
              <a:extLst>
                <a:ext uri="{FF2B5EF4-FFF2-40B4-BE49-F238E27FC236}">
                  <a16:creationId xmlns:a16="http://schemas.microsoft.com/office/drawing/2014/main" id="{DFD843C1-AB0E-447C-BEC1-D1599B3AE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" y="3175"/>
              <a:ext cx="48" cy="53"/>
            </a:xfrm>
            <a:custGeom>
              <a:avLst/>
              <a:gdLst>
                <a:gd name="T0" fmla="*/ 0 w 267"/>
                <a:gd name="T1" fmla="*/ 0 h 286"/>
                <a:gd name="T2" fmla="*/ 0 w 267"/>
                <a:gd name="T3" fmla="*/ 0 h 286"/>
                <a:gd name="T4" fmla="*/ 0 w 267"/>
                <a:gd name="T5" fmla="*/ 0 h 286"/>
                <a:gd name="T6" fmla="*/ 0 w 267"/>
                <a:gd name="T7" fmla="*/ 0 h 286"/>
                <a:gd name="T8" fmla="*/ 0 w 267"/>
                <a:gd name="T9" fmla="*/ 0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7" h="286">
                  <a:moveTo>
                    <a:pt x="47" y="227"/>
                  </a:moveTo>
                  <a:cubicBezTo>
                    <a:pt x="0" y="53"/>
                    <a:pt x="98" y="76"/>
                    <a:pt x="123" y="0"/>
                  </a:cubicBezTo>
                  <a:cubicBezTo>
                    <a:pt x="160" y="18"/>
                    <a:pt x="196" y="36"/>
                    <a:pt x="232" y="54"/>
                  </a:cubicBezTo>
                  <a:cubicBezTo>
                    <a:pt x="232" y="53"/>
                    <a:pt x="266" y="220"/>
                    <a:pt x="233" y="257"/>
                  </a:cubicBezTo>
                  <a:cubicBezTo>
                    <a:pt x="209" y="285"/>
                    <a:pt x="56" y="262"/>
                    <a:pt x="47" y="22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8" name="Freeform 34">
              <a:extLst>
                <a:ext uri="{FF2B5EF4-FFF2-40B4-BE49-F238E27FC236}">
                  <a16:creationId xmlns:a16="http://schemas.microsoft.com/office/drawing/2014/main" id="{64E78951-8C6F-4156-A40F-4AFE98887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" y="3208"/>
              <a:ext cx="17" cy="4"/>
            </a:xfrm>
            <a:custGeom>
              <a:avLst/>
              <a:gdLst>
                <a:gd name="T0" fmla="*/ 0 w 127"/>
                <a:gd name="T1" fmla="*/ 0 h 68"/>
                <a:gd name="T2" fmla="*/ 0 w 127"/>
                <a:gd name="T3" fmla="*/ 0 h 68"/>
                <a:gd name="T4" fmla="*/ 0 w 127"/>
                <a:gd name="T5" fmla="*/ 0 h 68"/>
                <a:gd name="T6" fmla="*/ 0 w 127"/>
                <a:gd name="T7" fmla="*/ 0 h 68"/>
                <a:gd name="T8" fmla="*/ 0 w 127"/>
                <a:gd name="T9" fmla="*/ 0 h 68"/>
                <a:gd name="T10" fmla="*/ 0 w 127"/>
                <a:gd name="T11" fmla="*/ 0 h 68"/>
                <a:gd name="T12" fmla="*/ 0 w 127"/>
                <a:gd name="T13" fmla="*/ 0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7" h="68">
                  <a:moveTo>
                    <a:pt x="109" y="33"/>
                  </a:moveTo>
                  <a:cubicBezTo>
                    <a:pt x="100" y="24"/>
                    <a:pt x="89" y="15"/>
                    <a:pt x="77" y="11"/>
                  </a:cubicBezTo>
                  <a:cubicBezTo>
                    <a:pt x="52" y="0"/>
                    <a:pt x="24" y="0"/>
                    <a:pt x="0" y="9"/>
                  </a:cubicBezTo>
                  <a:cubicBezTo>
                    <a:pt x="26" y="9"/>
                    <a:pt x="49" y="11"/>
                    <a:pt x="72" y="21"/>
                  </a:cubicBezTo>
                  <a:cubicBezTo>
                    <a:pt x="83" y="25"/>
                    <a:pt x="93" y="31"/>
                    <a:pt x="103" y="39"/>
                  </a:cubicBezTo>
                  <a:cubicBezTo>
                    <a:pt x="110" y="47"/>
                    <a:pt x="120" y="56"/>
                    <a:pt x="126" y="67"/>
                  </a:cubicBezTo>
                  <a:cubicBezTo>
                    <a:pt x="124" y="54"/>
                    <a:pt x="118" y="42"/>
                    <a:pt x="109" y="3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9" name="Freeform 35">
              <a:extLst>
                <a:ext uri="{FF2B5EF4-FFF2-40B4-BE49-F238E27FC236}">
                  <a16:creationId xmlns:a16="http://schemas.microsoft.com/office/drawing/2014/main" id="{BDD3E057-47CC-4E7F-AF20-04953EDC7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" y="3170"/>
              <a:ext cx="33" cy="64"/>
            </a:xfrm>
            <a:custGeom>
              <a:avLst/>
              <a:gdLst>
                <a:gd name="T0" fmla="*/ 0 w 202"/>
                <a:gd name="T1" fmla="*/ 0 h 336"/>
                <a:gd name="T2" fmla="*/ 0 w 202"/>
                <a:gd name="T3" fmla="*/ 0 h 336"/>
                <a:gd name="T4" fmla="*/ 0 w 202"/>
                <a:gd name="T5" fmla="*/ 0 h 336"/>
                <a:gd name="T6" fmla="*/ 0 w 202"/>
                <a:gd name="T7" fmla="*/ 0 h 336"/>
                <a:gd name="T8" fmla="*/ 0 w 202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2" h="336">
                  <a:moveTo>
                    <a:pt x="37" y="308"/>
                  </a:moveTo>
                  <a:cubicBezTo>
                    <a:pt x="0" y="269"/>
                    <a:pt x="1" y="98"/>
                    <a:pt x="0" y="14"/>
                  </a:cubicBezTo>
                  <a:cubicBezTo>
                    <a:pt x="52" y="9"/>
                    <a:pt x="105" y="5"/>
                    <a:pt x="157" y="0"/>
                  </a:cubicBezTo>
                  <a:cubicBezTo>
                    <a:pt x="158" y="0"/>
                    <a:pt x="201" y="271"/>
                    <a:pt x="170" y="308"/>
                  </a:cubicBezTo>
                  <a:cubicBezTo>
                    <a:pt x="147" y="335"/>
                    <a:pt x="63" y="334"/>
                    <a:pt x="37" y="30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0" name="Freeform 36">
              <a:extLst>
                <a:ext uri="{FF2B5EF4-FFF2-40B4-BE49-F238E27FC236}">
                  <a16:creationId xmlns:a16="http://schemas.microsoft.com/office/drawing/2014/main" id="{39A3EE4C-1DCD-4D3D-99FE-59FED9AE5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" y="3170"/>
              <a:ext cx="33" cy="64"/>
            </a:xfrm>
            <a:custGeom>
              <a:avLst/>
              <a:gdLst>
                <a:gd name="T0" fmla="*/ 0 w 202"/>
                <a:gd name="T1" fmla="*/ 0 h 336"/>
                <a:gd name="T2" fmla="*/ 0 w 202"/>
                <a:gd name="T3" fmla="*/ 0 h 336"/>
                <a:gd name="T4" fmla="*/ 0 w 202"/>
                <a:gd name="T5" fmla="*/ 0 h 336"/>
                <a:gd name="T6" fmla="*/ 0 w 202"/>
                <a:gd name="T7" fmla="*/ 0 h 336"/>
                <a:gd name="T8" fmla="*/ 0 w 202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2" h="336">
                  <a:moveTo>
                    <a:pt x="164" y="308"/>
                  </a:moveTo>
                  <a:cubicBezTo>
                    <a:pt x="201" y="269"/>
                    <a:pt x="200" y="98"/>
                    <a:pt x="201" y="14"/>
                  </a:cubicBezTo>
                  <a:cubicBezTo>
                    <a:pt x="149" y="9"/>
                    <a:pt x="97" y="5"/>
                    <a:pt x="44" y="0"/>
                  </a:cubicBezTo>
                  <a:cubicBezTo>
                    <a:pt x="40" y="103"/>
                    <a:pt x="0" y="271"/>
                    <a:pt x="30" y="308"/>
                  </a:cubicBezTo>
                  <a:cubicBezTo>
                    <a:pt x="53" y="335"/>
                    <a:pt x="138" y="334"/>
                    <a:pt x="164" y="30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1" name="Freeform 37">
              <a:extLst>
                <a:ext uri="{FF2B5EF4-FFF2-40B4-BE49-F238E27FC236}">
                  <a16:creationId xmlns:a16="http://schemas.microsoft.com/office/drawing/2014/main" id="{BF543FCD-8BA0-40E1-ADCA-E256D2DEE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" y="3209"/>
              <a:ext cx="0" cy="19"/>
            </a:xfrm>
            <a:custGeom>
              <a:avLst/>
              <a:gdLst>
                <a:gd name="T0" fmla="*/ 0 w 14"/>
                <a:gd name="T1" fmla="*/ 0 h 134"/>
                <a:gd name="T2" fmla="*/ 0 w 14"/>
                <a:gd name="T3" fmla="*/ 0 h 134"/>
                <a:gd name="T4" fmla="*/ 0 w 14"/>
                <a:gd name="T5" fmla="*/ 0 h 134"/>
                <a:gd name="T6" fmla="*/ 0 w 14"/>
                <a:gd name="T7" fmla="*/ 0 h 134"/>
                <a:gd name="T8" fmla="*/ 0 w 14"/>
                <a:gd name="T9" fmla="*/ 0 h 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34">
                  <a:moveTo>
                    <a:pt x="13" y="66"/>
                  </a:moveTo>
                  <a:cubicBezTo>
                    <a:pt x="13" y="44"/>
                    <a:pt x="11" y="22"/>
                    <a:pt x="6" y="0"/>
                  </a:cubicBezTo>
                  <a:cubicBezTo>
                    <a:pt x="2" y="22"/>
                    <a:pt x="0" y="45"/>
                    <a:pt x="0" y="66"/>
                  </a:cubicBezTo>
                  <a:cubicBezTo>
                    <a:pt x="2" y="89"/>
                    <a:pt x="2" y="111"/>
                    <a:pt x="6" y="133"/>
                  </a:cubicBezTo>
                  <a:cubicBezTo>
                    <a:pt x="11" y="111"/>
                    <a:pt x="13" y="87"/>
                    <a:pt x="13" y="6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2" name="Freeform 38">
              <a:extLst>
                <a:ext uri="{FF2B5EF4-FFF2-40B4-BE49-F238E27FC236}">
                  <a16:creationId xmlns:a16="http://schemas.microsoft.com/office/drawing/2014/main" id="{9D9D9540-3FDC-442B-A189-B6DE54E38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" y="3168"/>
              <a:ext cx="49" cy="49"/>
            </a:xfrm>
            <a:custGeom>
              <a:avLst/>
              <a:gdLst>
                <a:gd name="T0" fmla="*/ 0 w 278"/>
                <a:gd name="T1" fmla="*/ 0 h 268"/>
                <a:gd name="T2" fmla="*/ 0 w 278"/>
                <a:gd name="T3" fmla="*/ 0 h 268"/>
                <a:gd name="T4" fmla="*/ 0 w 278"/>
                <a:gd name="T5" fmla="*/ 0 h 268"/>
                <a:gd name="T6" fmla="*/ 0 w 278"/>
                <a:gd name="T7" fmla="*/ 0 h 268"/>
                <a:gd name="T8" fmla="*/ 0 w 278"/>
                <a:gd name="T9" fmla="*/ 0 h 2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" h="268">
                  <a:moveTo>
                    <a:pt x="138" y="267"/>
                  </a:moveTo>
                  <a:cubicBezTo>
                    <a:pt x="184" y="220"/>
                    <a:pt x="277" y="195"/>
                    <a:pt x="277" y="126"/>
                  </a:cubicBezTo>
                  <a:cubicBezTo>
                    <a:pt x="277" y="56"/>
                    <a:pt x="215" y="0"/>
                    <a:pt x="138" y="0"/>
                  </a:cubicBezTo>
                  <a:cubicBezTo>
                    <a:pt x="61" y="0"/>
                    <a:pt x="0" y="56"/>
                    <a:pt x="0" y="126"/>
                  </a:cubicBezTo>
                  <a:cubicBezTo>
                    <a:pt x="0" y="195"/>
                    <a:pt x="92" y="220"/>
                    <a:pt x="138" y="26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3" name="Freeform 39">
              <a:extLst>
                <a:ext uri="{FF2B5EF4-FFF2-40B4-BE49-F238E27FC236}">
                  <a16:creationId xmlns:a16="http://schemas.microsoft.com/office/drawing/2014/main" id="{5FCA1648-2766-4501-A52B-BF7BAAE92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" y="3036"/>
              <a:ext cx="40" cy="81"/>
            </a:xfrm>
            <a:custGeom>
              <a:avLst/>
              <a:gdLst>
                <a:gd name="T0" fmla="*/ 0 w 234"/>
                <a:gd name="T1" fmla="*/ 0 h 410"/>
                <a:gd name="T2" fmla="*/ 0 w 234"/>
                <a:gd name="T3" fmla="*/ 0 h 410"/>
                <a:gd name="T4" fmla="*/ 0 w 234"/>
                <a:gd name="T5" fmla="*/ 0 h 410"/>
                <a:gd name="T6" fmla="*/ 0 w 234"/>
                <a:gd name="T7" fmla="*/ 0 h 410"/>
                <a:gd name="T8" fmla="*/ 0 w 234"/>
                <a:gd name="T9" fmla="*/ 0 h 410"/>
                <a:gd name="T10" fmla="*/ 0 w 234"/>
                <a:gd name="T11" fmla="*/ 0 h 4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4" h="410">
                  <a:moveTo>
                    <a:pt x="214" y="181"/>
                  </a:moveTo>
                  <a:cubicBezTo>
                    <a:pt x="222" y="343"/>
                    <a:pt x="227" y="319"/>
                    <a:pt x="233" y="388"/>
                  </a:cubicBezTo>
                  <a:cubicBezTo>
                    <a:pt x="204" y="395"/>
                    <a:pt x="176" y="402"/>
                    <a:pt x="147" y="409"/>
                  </a:cubicBezTo>
                  <a:cubicBezTo>
                    <a:pt x="112" y="347"/>
                    <a:pt x="151" y="394"/>
                    <a:pt x="40" y="224"/>
                  </a:cubicBezTo>
                  <a:cubicBezTo>
                    <a:pt x="0" y="161"/>
                    <a:pt x="43" y="14"/>
                    <a:pt x="68" y="4"/>
                  </a:cubicBezTo>
                  <a:cubicBezTo>
                    <a:pt x="83" y="0"/>
                    <a:pt x="211" y="98"/>
                    <a:pt x="214" y="18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4" name="Freeform 40">
              <a:extLst>
                <a:ext uri="{FF2B5EF4-FFF2-40B4-BE49-F238E27FC236}">
                  <a16:creationId xmlns:a16="http://schemas.microsoft.com/office/drawing/2014/main" id="{2508E2B2-7CE0-4BF1-B511-84E3ED7A5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" y="3054"/>
              <a:ext cx="24" cy="62"/>
            </a:xfrm>
            <a:custGeom>
              <a:avLst/>
              <a:gdLst>
                <a:gd name="T0" fmla="*/ 0 w 163"/>
                <a:gd name="T1" fmla="*/ 0 h 326"/>
                <a:gd name="T2" fmla="*/ 0 w 163"/>
                <a:gd name="T3" fmla="*/ 0 h 326"/>
                <a:gd name="T4" fmla="*/ 0 w 163"/>
                <a:gd name="T5" fmla="*/ 0 h 326"/>
                <a:gd name="T6" fmla="*/ 0 w 163"/>
                <a:gd name="T7" fmla="*/ 0 h 326"/>
                <a:gd name="T8" fmla="*/ 0 w 163"/>
                <a:gd name="T9" fmla="*/ 0 h 326"/>
                <a:gd name="T10" fmla="*/ 0 w 163"/>
                <a:gd name="T11" fmla="*/ 0 h 3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3" h="326">
                  <a:moveTo>
                    <a:pt x="123" y="110"/>
                  </a:moveTo>
                  <a:cubicBezTo>
                    <a:pt x="153" y="267"/>
                    <a:pt x="149" y="244"/>
                    <a:pt x="162" y="311"/>
                  </a:cubicBezTo>
                  <a:cubicBezTo>
                    <a:pt x="143" y="316"/>
                    <a:pt x="124" y="320"/>
                    <a:pt x="105" y="325"/>
                  </a:cubicBezTo>
                  <a:cubicBezTo>
                    <a:pt x="78" y="261"/>
                    <a:pt x="105" y="314"/>
                    <a:pt x="22" y="134"/>
                  </a:cubicBezTo>
                  <a:cubicBezTo>
                    <a:pt x="0" y="88"/>
                    <a:pt x="13" y="13"/>
                    <a:pt x="36" y="5"/>
                  </a:cubicBezTo>
                  <a:cubicBezTo>
                    <a:pt x="51" y="0"/>
                    <a:pt x="111" y="45"/>
                    <a:pt x="123" y="11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5" name="Freeform 41">
              <a:extLst>
                <a:ext uri="{FF2B5EF4-FFF2-40B4-BE49-F238E27FC236}">
                  <a16:creationId xmlns:a16="http://schemas.microsoft.com/office/drawing/2014/main" id="{93CDA20A-9F13-4F1F-AACA-FD6CDE027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" y="3036"/>
              <a:ext cx="40" cy="81"/>
            </a:xfrm>
            <a:custGeom>
              <a:avLst/>
              <a:gdLst>
                <a:gd name="T0" fmla="*/ 0 w 235"/>
                <a:gd name="T1" fmla="*/ 0 h 410"/>
                <a:gd name="T2" fmla="*/ 0 w 235"/>
                <a:gd name="T3" fmla="*/ 0 h 410"/>
                <a:gd name="T4" fmla="*/ 0 w 235"/>
                <a:gd name="T5" fmla="*/ 0 h 410"/>
                <a:gd name="T6" fmla="*/ 0 w 235"/>
                <a:gd name="T7" fmla="*/ 0 h 410"/>
                <a:gd name="T8" fmla="*/ 0 w 235"/>
                <a:gd name="T9" fmla="*/ 0 h 410"/>
                <a:gd name="T10" fmla="*/ 0 w 235"/>
                <a:gd name="T11" fmla="*/ 0 h 4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410">
                  <a:moveTo>
                    <a:pt x="19" y="181"/>
                  </a:moveTo>
                  <a:cubicBezTo>
                    <a:pt x="11" y="343"/>
                    <a:pt x="6" y="319"/>
                    <a:pt x="0" y="388"/>
                  </a:cubicBezTo>
                  <a:cubicBezTo>
                    <a:pt x="29" y="395"/>
                    <a:pt x="57" y="402"/>
                    <a:pt x="86" y="409"/>
                  </a:cubicBezTo>
                  <a:cubicBezTo>
                    <a:pt x="121" y="347"/>
                    <a:pt x="82" y="394"/>
                    <a:pt x="192" y="224"/>
                  </a:cubicBezTo>
                  <a:cubicBezTo>
                    <a:pt x="234" y="161"/>
                    <a:pt x="189" y="14"/>
                    <a:pt x="165" y="4"/>
                  </a:cubicBezTo>
                  <a:cubicBezTo>
                    <a:pt x="149" y="0"/>
                    <a:pt x="22" y="98"/>
                    <a:pt x="19" y="18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6" name="Freeform 42">
              <a:extLst>
                <a:ext uri="{FF2B5EF4-FFF2-40B4-BE49-F238E27FC236}">
                  <a16:creationId xmlns:a16="http://schemas.microsoft.com/office/drawing/2014/main" id="{90D3ADED-0179-4AC3-A405-77EA16B6A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" y="3054"/>
              <a:ext cx="24" cy="62"/>
            </a:xfrm>
            <a:custGeom>
              <a:avLst/>
              <a:gdLst>
                <a:gd name="T0" fmla="*/ 0 w 163"/>
                <a:gd name="T1" fmla="*/ 0 h 328"/>
                <a:gd name="T2" fmla="*/ 0 w 163"/>
                <a:gd name="T3" fmla="*/ 0 h 328"/>
                <a:gd name="T4" fmla="*/ 0 w 163"/>
                <a:gd name="T5" fmla="*/ 0 h 328"/>
                <a:gd name="T6" fmla="*/ 0 w 163"/>
                <a:gd name="T7" fmla="*/ 0 h 328"/>
                <a:gd name="T8" fmla="*/ 0 w 163"/>
                <a:gd name="T9" fmla="*/ 0 h 328"/>
                <a:gd name="T10" fmla="*/ 0 w 163"/>
                <a:gd name="T11" fmla="*/ 0 h 3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3" h="328">
                  <a:moveTo>
                    <a:pt x="38" y="110"/>
                  </a:moveTo>
                  <a:cubicBezTo>
                    <a:pt x="9" y="267"/>
                    <a:pt x="13" y="244"/>
                    <a:pt x="0" y="311"/>
                  </a:cubicBezTo>
                  <a:cubicBezTo>
                    <a:pt x="18" y="316"/>
                    <a:pt x="37" y="322"/>
                    <a:pt x="55" y="327"/>
                  </a:cubicBezTo>
                  <a:cubicBezTo>
                    <a:pt x="83" y="263"/>
                    <a:pt x="55" y="316"/>
                    <a:pt x="140" y="136"/>
                  </a:cubicBezTo>
                  <a:cubicBezTo>
                    <a:pt x="162" y="88"/>
                    <a:pt x="151" y="13"/>
                    <a:pt x="126" y="5"/>
                  </a:cubicBezTo>
                  <a:cubicBezTo>
                    <a:pt x="111" y="0"/>
                    <a:pt x="51" y="45"/>
                    <a:pt x="38" y="11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7" name="Freeform 43">
              <a:extLst>
                <a:ext uri="{FF2B5EF4-FFF2-40B4-BE49-F238E27FC236}">
                  <a16:creationId xmlns:a16="http://schemas.microsoft.com/office/drawing/2014/main" id="{95E3CA89-7008-45BF-9D0B-5722E3D8F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" y="3092"/>
              <a:ext cx="138" cy="100"/>
            </a:xfrm>
            <a:custGeom>
              <a:avLst/>
              <a:gdLst>
                <a:gd name="T0" fmla="*/ 0 w 686"/>
                <a:gd name="T1" fmla="*/ 0 h 494"/>
                <a:gd name="T2" fmla="*/ 0 w 686"/>
                <a:gd name="T3" fmla="*/ 0 h 494"/>
                <a:gd name="T4" fmla="*/ 0 w 686"/>
                <a:gd name="T5" fmla="*/ 0 h 494"/>
                <a:gd name="T6" fmla="*/ 0 w 686"/>
                <a:gd name="T7" fmla="*/ 0 h 494"/>
                <a:gd name="T8" fmla="*/ 0 w 686"/>
                <a:gd name="T9" fmla="*/ 0 h 494"/>
                <a:gd name="T10" fmla="*/ 0 w 686"/>
                <a:gd name="T11" fmla="*/ 0 h 494"/>
                <a:gd name="T12" fmla="*/ 0 w 686"/>
                <a:gd name="T13" fmla="*/ 0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6" h="494">
                  <a:moveTo>
                    <a:pt x="342" y="0"/>
                  </a:moveTo>
                  <a:cubicBezTo>
                    <a:pt x="188" y="0"/>
                    <a:pt x="117" y="66"/>
                    <a:pt x="117" y="158"/>
                  </a:cubicBezTo>
                  <a:cubicBezTo>
                    <a:pt x="117" y="235"/>
                    <a:pt x="0" y="349"/>
                    <a:pt x="105" y="424"/>
                  </a:cubicBezTo>
                  <a:cubicBezTo>
                    <a:pt x="156" y="461"/>
                    <a:pt x="241" y="493"/>
                    <a:pt x="342" y="493"/>
                  </a:cubicBezTo>
                  <a:cubicBezTo>
                    <a:pt x="444" y="493"/>
                    <a:pt x="530" y="461"/>
                    <a:pt x="581" y="424"/>
                  </a:cubicBezTo>
                  <a:cubicBezTo>
                    <a:pt x="685" y="347"/>
                    <a:pt x="569" y="235"/>
                    <a:pt x="569" y="158"/>
                  </a:cubicBezTo>
                  <a:cubicBezTo>
                    <a:pt x="569" y="66"/>
                    <a:pt x="499" y="0"/>
                    <a:pt x="342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8" name="Freeform 44">
              <a:extLst>
                <a:ext uri="{FF2B5EF4-FFF2-40B4-BE49-F238E27FC236}">
                  <a16:creationId xmlns:a16="http://schemas.microsoft.com/office/drawing/2014/main" id="{EAAA1392-F007-45B5-8124-F8B9D5F3F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" y="3106"/>
              <a:ext cx="106" cy="82"/>
            </a:xfrm>
            <a:custGeom>
              <a:avLst/>
              <a:gdLst>
                <a:gd name="T0" fmla="*/ 0 w 538"/>
                <a:gd name="T1" fmla="*/ 0 h 414"/>
                <a:gd name="T2" fmla="*/ 0 w 538"/>
                <a:gd name="T3" fmla="*/ 0 h 414"/>
                <a:gd name="T4" fmla="*/ 0 w 538"/>
                <a:gd name="T5" fmla="*/ 0 h 414"/>
                <a:gd name="T6" fmla="*/ 0 w 538"/>
                <a:gd name="T7" fmla="*/ 0 h 414"/>
                <a:gd name="T8" fmla="*/ 0 w 538"/>
                <a:gd name="T9" fmla="*/ 0 h 414"/>
                <a:gd name="T10" fmla="*/ 0 w 538"/>
                <a:gd name="T11" fmla="*/ 0 h 414"/>
                <a:gd name="T12" fmla="*/ 0 w 538"/>
                <a:gd name="T13" fmla="*/ 0 h 414"/>
                <a:gd name="T14" fmla="*/ 0 w 538"/>
                <a:gd name="T15" fmla="*/ 0 h 4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38" h="414">
                  <a:moveTo>
                    <a:pt x="246" y="17"/>
                  </a:moveTo>
                  <a:cubicBezTo>
                    <a:pt x="260" y="0"/>
                    <a:pt x="273" y="0"/>
                    <a:pt x="286" y="17"/>
                  </a:cubicBezTo>
                  <a:cubicBezTo>
                    <a:pt x="319" y="59"/>
                    <a:pt x="369" y="148"/>
                    <a:pt x="373" y="222"/>
                  </a:cubicBezTo>
                  <a:cubicBezTo>
                    <a:pt x="431" y="214"/>
                    <a:pt x="497" y="217"/>
                    <a:pt x="511" y="248"/>
                  </a:cubicBezTo>
                  <a:cubicBezTo>
                    <a:pt x="537" y="309"/>
                    <a:pt x="414" y="413"/>
                    <a:pt x="268" y="413"/>
                  </a:cubicBezTo>
                  <a:cubicBezTo>
                    <a:pt x="120" y="413"/>
                    <a:pt x="0" y="309"/>
                    <a:pt x="26" y="248"/>
                  </a:cubicBezTo>
                  <a:cubicBezTo>
                    <a:pt x="37" y="217"/>
                    <a:pt x="103" y="214"/>
                    <a:pt x="160" y="222"/>
                  </a:cubicBezTo>
                  <a:cubicBezTo>
                    <a:pt x="163" y="148"/>
                    <a:pt x="214" y="59"/>
                    <a:pt x="246" y="1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9" name="Freeform 45">
              <a:extLst>
                <a:ext uri="{FF2B5EF4-FFF2-40B4-BE49-F238E27FC236}">
                  <a16:creationId xmlns:a16="http://schemas.microsoft.com/office/drawing/2014/main" id="{F241C14E-B82C-459D-82B0-92AD1F2C2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3173"/>
              <a:ext cx="43" cy="8"/>
            </a:xfrm>
            <a:custGeom>
              <a:avLst/>
              <a:gdLst>
                <a:gd name="T0" fmla="*/ 0 w 247"/>
                <a:gd name="T1" fmla="*/ 0 h 85"/>
                <a:gd name="T2" fmla="*/ 0 w 247"/>
                <a:gd name="T3" fmla="*/ 0 h 85"/>
                <a:gd name="T4" fmla="*/ 0 w 247"/>
                <a:gd name="T5" fmla="*/ 0 h 85"/>
                <a:gd name="T6" fmla="*/ 0 w 247"/>
                <a:gd name="T7" fmla="*/ 0 h 85"/>
                <a:gd name="T8" fmla="*/ 0 w 247"/>
                <a:gd name="T9" fmla="*/ 0 h 85"/>
                <a:gd name="T10" fmla="*/ 0 w 247"/>
                <a:gd name="T11" fmla="*/ 0 h 85"/>
                <a:gd name="T12" fmla="*/ 0 w 247"/>
                <a:gd name="T13" fmla="*/ 0 h 85"/>
                <a:gd name="T14" fmla="*/ 0 w 247"/>
                <a:gd name="T15" fmla="*/ 0 h 85"/>
                <a:gd name="T16" fmla="*/ 0 w 247"/>
                <a:gd name="T17" fmla="*/ 0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7" h="85">
                  <a:moveTo>
                    <a:pt x="54" y="30"/>
                  </a:moveTo>
                  <a:cubicBezTo>
                    <a:pt x="71" y="31"/>
                    <a:pt x="90" y="27"/>
                    <a:pt x="103" y="18"/>
                  </a:cubicBezTo>
                  <a:cubicBezTo>
                    <a:pt x="111" y="13"/>
                    <a:pt x="117" y="7"/>
                    <a:pt x="123" y="0"/>
                  </a:cubicBezTo>
                  <a:cubicBezTo>
                    <a:pt x="128" y="7"/>
                    <a:pt x="136" y="13"/>
                    <a:pt x="143" y="18"/>
                  </a:cubicBezTo>
                  <a:cubicBezTo>
                    <a:pt x="159" y="27"/>
                    <a:pt x="176" y="32"/>
                    <a:pt x="193" y="30"/>
                  </a:cubicBezTo>
                  <a:cubicBezTo>
                    <a:pt x="210" y="30"/>
                    <a:pt x="226" y="24"/>
                    <a:pt x="239" y="13"/>
                  </a:cubicBezTo>
                  <a:cubicBezTo>
                    <a:pt x="246" y="7"/>
                    <a:pt x="206" y="84"/>
                    <a:pt x="123" y="84"/>
                  </a:cubicBezTo>
                  <a:cubicBezTo>
                    <a:pt x="40" y="84"/>
                    <a:pt x="0" y="7"/>
                    <a:pt x="8" y="13"/>
                  </a:cubicBezTo>
                  <a:cubicBezTo>
                    <a:pt x="20" y="23"/>
                    <a:pt x="37" y="28"/>
                    <a:pt x="54" y="3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0" name="Freeform 46">
              <a:extLst>
                <a:ext uri="{FF2B5EF4-FFF2-40B4-BE49-F238E27FC236}">
                  <a16:creationId xmlns:a16="http://schemas.microsoft.com/office/drawing/2014/main" id="{598064C1-5C19-4664-AD8F-524CC02FD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3117"/>
              <a:ext cx="22" cy="33"/>
            </a:xfrm>
            <a:custGeom>
              <a:avLst/>
              <a:gdLst>
                <a:gd name="T0" fmla="*/ 0 w 152"/>
                <a:gd name="T1" fmla="*/ 0 h 193"/>
                <a:gd name="T2" fmla="*/ 0 w 152"/>
                <a:gd name="T3" fmla="*/ 0 h 193"/>
                <a:gd name="T4" fmla="*/ 0 w 152"/>
                <a:gd name="T5" fmla="*/ 0 h 193"/>
                <a:gd name="T6" fmla="*/ 0 w 152"/>
                <a:gd name="T7" fmla="*/ 0 h 193"/>
                <a:gd name="T8" fmla="*/ 0 w 152"/>
                <a:gd name="T9" fmla="*/ 0 h 193"/>
                <a:gd name="T10" fmla="*/ 0 w 152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193">
                  <a:moveTo>
                    <a:pt x="97" y="19"/>
                  </a:moveTo>
                  <a:cubicBezTo>
                    <a:pt x="51" y="0"/>
                    <a:pt x="20" y="45"/>
                    <a:pt x="13" y="70"/>
                  </a:cubicBezTo>
                  <a:cubicBezTo>
                    <a:pt x="0" y="106"/>
                    <a:pt x="16" y="147"/>
                    <a:pt x="20" y="156"/>
                  </a:cubicBezTo>
                  <a:cubicBezTo>
                    <a:pt x="23" y="163"/>
                    <a:pt x="57" y="192"/>
                    <a:pt x="133" y="164"/>
                  </a:cubicBezTo>
                  <a:cubicBezTo>
                    <a:pt x="131" y="164"/>
                    <a:pt x="151" y="123"/>
                    <a:pt x="142" y="84"/>
                  </a:cubicBezTo>
                  <a:cubicBezTo>
                    <a:pt x="127" y="63"/>
                    <a:pt x="137" y="34"/>
                    <a:pt x="97" y="1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1" name="Freeform 47">
              <a:extLst>
                <a:ext uri="{FF2B5EF4-FFF2-40B4-BE49-F238E27FC236}">
                  <a16:creationId xmlns:a16="http://schemas.microsoft.com/office/drawing/2014/main" id="{007AE930-5C14-4BDB-B196-FE9BE24D8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" y="3118"/>
              <a:ext cx="21" cy="28"/>
            </a:xfrm>
            <a:custGeom>
              <a:avLst/>
              <a:gdLst>
                <a:gd name="T0" fmla="*/ 0 w 146"/>
                <a:gd name="T1" fmla="*/ 0 h 178"/>
                <a:gd name="T2" fmla="*/ 0 w 146"/>
                <a:gd name="T3" fmla="*/ 0 h 178"/>
                <a:gd name="T4" fmla="*/ 0 w 146"/>
                <a:gd name="T5" fmla="*/ 0 h 178"/>
                <a:gd name="T6" fmla="*/ 0 w 146"/>
                <a:gd name="T7" fmla="*/ 0 h 178"/>
                <a:gd name="T8" fmla="*/ 0 w 146"/>
                <a:gd name="T9" fmla="*/ 0 h 178"/>
                <a:gd name="T10" fmla="*/ 0 w 146"/>
                <a:gd name="T11" fmla="*/ 0 h 178"/>
                <a:gd name="T12" fmla="*/ 0 w 146"/>
                <a:gd name="T13" fmla="*/ 0 h 178"/>
                <a:gd name="T14" fmla="*/ 0 w 146"/>
                <a:gd name="T15" fmla="*/ 0 h 178"/>
                <a:gd name="T16" fmla="*/ 0 w 146"/>
                <a:gd name="T17" fmla="*/ 0 h 178"/>
                <a:gd name="T18" fmla="*/ 0 w 146"/>
                <a:gd name="T19" fmla="*/ 0 h 178"/>
                <a:gd name="T20" fmla="*/ 0 w 146"/>
                <a:gd name="T21" fmla="*/ 0 h 178"/>
                <a:gd name="T22" fmla="*/ 0 w 146"/>
                <a:gd name="T23" fmla="*/ 0 h 178"/>
                <a:gd name="T24" fmla="*/ 0 w 146"/>
                <a:gd name="T25" fmla="*/ 0 h 178"/>
                <a:gd name="T26" fmla="*/ 0 w 146"/>
                <a:gd name="T27" fmla="*/ 0 h 178"/>
                <a:gd name="T28" fmla="*/ 0 w 146"/>
                <a:gd name="T29" fmla="*/ 0 h 178"/>
                <a:gd name="T30" fmla="*/ 0 w 146"/>
                <a:gd name="T31" fmla="*/ 0 h 178"/>
                <a:gd name="T32" fmla="*/ 0 w 146"/>
                <a:gd name="T33" fmla="*/ 0 h 178"/>
                <a:gd name="T34" fmla="*/ 0 w 146"/>
                <a:gd name="T35" fmla="*/ 0 h 178"/>
                <a:gd name="T36" fmla="*/ 0 w 146"/>
                <a:gd name="T37" fmla="*/ 0 h 178"/>
                <a:gd name="T38" fmla="*/ 0 w 146"/>
                <a:gd name="T39" fmla="*/ 0 h 178"/>
                <a:gd name="T40" fmla="*/ 0 w 146"/>
                <a:gd name="T41" fmla="*/ 0 h 178"/>
                <a:gd name="T42" fmla="*/ 0 w 146"/>
                <a:gd name="T43" fmla="*/ 0 h 178"/>
                <a:gd name="T44" fmla="*/ 0 w 146"/>
                <a:gd name="T45" fmla="*/ 0 h 178"/>
                <a:gd name="T46" fmla="*/ 0 w 146"/>
                <a:gd name="T47" fmla="*/ 0 h 178"/>
                <a:gd name="T48" fmla="*/ 0 w 146"/>
                <a:gd name="T49" fmla="*/ 0 h 178"/>
                <a:gd name="T50" fmla="*/ 0 w 146"/>
                <a:gd name="T51" fmla="*/ 0 h 178"/>
                <a:gd name="T52" fmla="*/ 0 w 146"/>
                <a:gd name="T53" fmla="*/ 0 h 178"/>
                <a:gd name="T54" fmla="*/ 0 w 146"/>
                <a:gd name="T55" fmla="*/ 0 h 178"/>
                <a:gd name="T56" fmla="*/ 0 w 146"/>
                <a:gd name="T57" fmla="*/ 0 h 17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46" h="178">
                  <a:moveTo>
                    <a:pt x="128" y="30"/>
                  </a:moveTo>
                  <a:cubicBezTo>
                    <a:pt x="122" y="23"/>
                    <a:pt x="116" y="16"/>
                    <a:pt x="108" y="12"/>
                  </a:cubicBezTo>
                  <a:cubicBezTo>
                    <a:pt x="105" y="9"/>
                    <a:pt x="100" y="7"/>
                    <a:pt x="96" y="6"/>
                  </a:cubicBezTo>
                  <a:cubicBezTo>
                    <a:pt x="91" y="4"/>
                    <a:pt x="86" y="3"/>
                    <a:pt x="82" y="3"/>
                  </a:cubicBezTo>
                  <a:cubicBezTo>
                    <a:pt x="63" y="0"/>
                    <a:pt x="45" y="9"/>
                    <a:pt x="32" y="21"/>
                  </a:cubicBezTo>
                  <a:cubicBezTo>
                    <a:pt x="20" y="33"/>
                    <a:pt x="9" y="50"/>
                    <a:pt x="5" y="69"/>
                  </a:cubicBezTo>
                  <a:cubicBezTo>
                    <a:pt x="0" y="87"/>
                    <a:pt x="2" y="106"/>
                    <a:pt x="6" y="125"/>
                  </a:cubicBezTo>
                  <a:cubicBezTo>
                    <a:pt x="8" y="134"/>
                    <a:pt x="11" y="143"/>
                    <a:pt x="16" y="151"/>
                  </a:cubicBezTo>
                  <a:cubicBezTo>
                    <a:pt x="16" y="152"/>
                    <a:pt x="16" y="153"/>
                    <a:pt x="17" y="154"/>
                  </a:cubicBezTo>
                  <a:cubicBezTo>
                    <a:pt x="17" y="156"/>
                    <a:pt x="17" y="158"/>
                    <a:pt x="17" y="159"/>
                  </a:cubicBezTo>
                  <a:cubicBezTo>
                    <a:pt x="17" y="160"/>
                    <a:pt x="18" y="160"/>
                    <a:pt x="19" y="160"/>
                  </a:cubicBezTo>
                  <a:cubicBezTo>
                    <a:pt x="20" y="162"/>
                    <a:pt x="22" y="163"/>
                    <a:pt x="25" y="165"/>
                  </a:cubicBezTo>
                  <a:cubicBezTo>
                    <a:pt x="29" y="168"/>
                    <a:pt x="32" y="169"/>
                    <a:pt x="37" y="171"/>
                  </a:cubicBezTo>
                  <a:cubicBezTo>
                    <a:pt x="54" y="177"/>
                    <a:pt x="71" y="177"/>
                    <a:pt x="88" y="175"/>
                  </a:cubicBezTo>
                  <a:cubicBezTo>
                    <a:pt x="105" y="172"/>
                    <a:pt x="120" y="168"/>
                    <a:pt x="136" y="160"/>
                  </a:cubicBezTo>
                  <a:cubicBezTo>
                    <a:pt x="120" y="163"/>
                    <a:pt x="103" y="168"/>
                    <a:pt x="88" y="168"/>
                  </a:cubicBezTo>
                  <a:cubicBezTo>
                    <a:pt x="72" y="168"/>
                    <a:pt x="56" y="166"/>
                    <a:pt x="42" y="160"/>
                  </a:cubicBezTo>
                  <a:cubicBezTo>
                    <a:pt x="39" y="159"/>
                    <a:pt x="36" y="157"/>
                    <a:pt x="32" y="154"/>
                  </a:cubicBezTo>
                  <a:cubicBezTo>
                    <a:pt x="31" y="152"/>
                    <a:pt x="29" y="152"/>
                    <a:pt x="29" y="151"/>
                  </a:cubicBezTo>
                  <a:cubicBezTo>
                    <a:pt x="28" y="150"/>
                    <a:pt x="28" y="149"/>
                    <a:pt x="28" y="148"/>
                  </a:cubicBezTo>
                  <a:cubicBezTo>
                    <a:pt x="25" y="140"/>
                    <a:pt x="23" y="132"/>
                    <a:pt x="20" y="125"/>
                  </a:cubicBezTo>
                  <a:cubicBezTo>
                    <a:pt x="17" y="108"/>
                    <a:pt x="16" y="91"/>
                    <a:pt x="20" y="76"/>
                  </a:cubicBezTo>
                  <a:cubicBezTo>
                    <a:pt x="23" y="61"/>
                    <a:pt x="32" y="47"/>
                    <a:pt x="43" y="36"/>
                  </a:cubicBezTo>
                  <a:cubicBezTo>
                    <a:pt x="54" y="26"/>
                    <a:pt x="68" y="18"/>
                    <a:pt x="82" y="20"/>
                  </a:cubicBezTo>
                  <a:cubicBezTo>
                    <a:pt x="85" y="20"/>
                    <a:pt x="88" y="19"/>
                    <a:pt x="92" y="21"/>
                  </a:cubicBezTo>
                  <a:cubicBezTo>
                    <a:pt x="95" y="22"/>
                    <a:pt x="100" y="23"/>
                    <a:pt x="103" y="24"/>
                  </a:cubicBezTo>
                  <a:cubicBezTo>
                    <a:pt x="111" y="27"/>
                    <a:pt x="117" y="32"/>
                    <a:pt x="122" y="38"/>
                  </a:cubicBezTo>
                  <a:cubicBezTo>
                    <a:pt x="132" y="47"/>
                    <a:pt x="140" y="63"/>
                    <a:pt x="145" y="81"/>
                  </a:cubicBezTo>
                  <a:cubicBezTo>
                    <a:pt x="145" y="63"/>
                    <a:pt x="139" y="46"/>
                    <a:pt x="128" y="3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2" name="Freeform 48">
              <a:extLst>
                <a:ext uri="{FF2B5EF4-FFF2-40B4-BE49-F238E27FC236}">
                  <a16:creationId xmlns:a16="http://schemas.microsoft.com/office/drawing/2014/main" id="{0E653A72-EAEF-47F8-98C9-60EAB0A1F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" y="3129"/>
              <a:ext cx="6" cy="11"/>
            </a:xfrm>
            <a:custGeom>
              <a:avLst/>
              <a:gdLst>
                <a:gd name="T0" fmla="*/ 0 w 81"/>
                <a:gd name="T1" fmla="*/ 0 h 99"/>
                <a:gd name="T2" fmla="*/ 0 w 81"/>
                <a:gd name="T3" fmla="*/ 0 h 99"/>
                <a:gd name="T4" fmla="*/ 0 w 81"/>
                <a:gd name="T5" fmla="*/ 0 h 99"/>
                <a:gd name="T6" fmla="*/ 0 w 81"/>
                <a:gd name="T7" fmla="*/ 0 h 99"/>
                <a:gd name="T8" fmla="*/ 0 w 81"/>
                <a:gd name="T9" fmla="*/ 0 h 99"/>
                <a:gd name="T10" fmla="*/ 0 w 81"/>
                <a:gd name="T11" fmla="*/ 0 h 99"/>
                <a:gd name="T12" fmla="*/ 0 w 81"/>
                <a:gd name="T13" fmla="*/ 0 h 99"/>
                <a:gd name="T14" fmla="*/ 0 w 81"/>
                <a:gd name="T15" fmla="*/ 0 h 99"/>
                <a:gd name="T16" fmla="*/ 0 w 81"/>
                <a:gd name="T17" fmla="*/ 0 h 99"/>
                <a:gd name="T18" fmla="*/ 0 w 81"/>
                <a:gd name="T19" fmla="*/ 0 h 99"/>
                <a:gd name="T20" fmla="*/ 0 w 81"/>
                <a:gd name="T21" fmla="*/ 0 h 99"/>
                <a:gd name="T22" fmla="*/ 0 w 81"/>
                <a:gd name="T23" fmla="*/ 0 h 99"/>
                <a:gd name="T24" fmla="*/ 0 w 81"/>
                <a:gd name="T25" fmla="*/ 0 h 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" h="99">
                  <a:moveTo>
                    <a:pt x="0" y="49"/>
                  </a:moveTo>
                  <a:cubicBezTo>
                    <a:pt x="0" y="58"/>
                    <a:pt x="2" y="66"/>
                    <a:pt x="6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6" y="24"/>
                  </a:cubicBezTo>
                  <a:cubicBezTo>
                    <a:pt x="2" y="32"/>
                    <a:pt x="0" y="40"/>
                    <a:pt x="0" y="4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3" name="Freeform 49">
              <a:extLst>
                <a:ext uri="{FF2B5EF4-FFF2-40B4-BE49-F238E27FC236}">
                  <a16:creationId xmlns:a16="http://schemas.microsoft.com/office/drawing/2014/main" id="{8727A59E-7232-4A14-8A81-94720530D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3117"/>
              <a:ext cx="22" cy="33"/>
            </a:xfrm>
            <a:custGeom>
              <a:avLst/>
              <a:gdLst>
                <a:gd name="T0" fmla="*/ 0 w 151"/>
                <a:gd name="T1" fmla="*/ 0 h 193"/>
                <a:gd name="T2" fmla="*/ 0 w 151"/>
                <a:gd name="T3" fmla="*/ 0 h 193"/>
                <a:gd name="T4" fmla="*/ 0 w 151"/>
                <a:gd name="T5" fmla="*/ 0 h 193"/>
                <a:gd name="T6" fmla="*/ 0 w 151"/>
                <a:gd name="T7" fmla="*/ 0 h 193"/>
                <a:gd name="T8" fmla="*/ 0 w 151"/>
                <a:gd name="T9" fmla="*/ 0 h 193"/>
                <a:gd name="T10" fmla="*/ 0 w 151"/>
                <a:gd name="T11" fmla="*/ 0 h 1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1" h="193">
                  <a:moveTo>
                    <a:pt x="53" y="19"/>
                  </a:moveTo>
                  <a:cubicBezTo>
                    <a:pt x="99" y="0"/>
                    <a:pt x="130" y="45"/>
                    <a:pt x="137" y="70"/>
                  </a:cubicBezTo>
                  <a:cubicBezTo>
                    <a:pt x="150" y="106"/>
                    <a:pt x="134" y="148"/>
                    <a:pt x="130" y="156"/>
                  </a:cubicBezTo>
                  <a:cubicBezTo>
                    <a:pt x="126" y="164"/>
                    <a:pt x="93" y="192"/>
                    <a:pt x="17" y="164"/>
                  </a:cubicBezTo>
                  <a:cubicBezTo>
                    <a:pt x="19" y="164"/>
                    <a:pt x="0" y="123"/>
                    <a:pt x="8" y="84"/>
                  </a:cubicBezTo>
                  <a:cubicBezTo>
                    <a:pt x="23" y="63"/>
                    <a:pt x="13" y="34"/>
                    <a:pt x="53" y="1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4" name="Freeform 50">
              <a:extLst>
                <a:ext uri="{FF2B5EF4-FFF2-40B4-BE49-F238E27FC236}">
                  <a16:creationId xmlns:a16="http://schemas.microsoft.com/office/drawing/2014/main" id="{754D6A05-96B0-4EA2-BA49-24D4EA2F4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" y="3118"/>
              <a:ext cx="21" cy="28"/>
            </a:xfrm>
            <a:custGeom>
              <a:avLst/>
              <a:gdLst>
                <a:gd name="T0" fmla="*/ 0 w 146"/>
                <a:gd name="T1" fmla="*/ 0 h 177"/>
                <a:gd name="T2" fmla="*/ 0 w 146"/>
                <a:gd name="T3" fmla="*/ 0 h 177"/>
                <a:gd name="T4" fmla="*/ 0 w 146"/>
                <a:gd name="T5" fmla="*/ 0 h 177"/>
                <a:gd name="T6" fmla="*/ 0 w 146"/>
                <a:gd name="T7" fmla="*/ 0 h 177"/>
                <a:gd name="T8" fmla="*/ 0 w 146"/>
                <a:gd name="T9" fmla="*/ 0 h 177"/>
                <a:gd name="T10" fmla="*/ 0 w 146"/>
                <a:gd name="T11" fmla="*/ 0 h 177"/>
                <a:gd name="T12" fmla="*/ 0 w 146"/>
                <a:gd name="T13" fmla="*/ 0 h 177"/>
                <a:gd name="T14" fmla="*/ 0 w 146"/>
                <a:gd name="T15" fmla="*/ 0 h 177"/>
                <a:gd name="T16" fmla="*/ 0 w 146"/>
                <a:gd name="T17" fmla="*/ 0 h 177"/>
                <a:gd name="T18" fmla="*/ 0 w 146"/>
                <a:gd name="T19" fmla="*/ 0 h 177"/>
                <a:gd name="T20" fmla="*/ 0 w 146"/>
                <a:gd name="T21" fmla="*/ 0 h 177"/>
                <a:gd name="T22" fmla="*/ 0 w 146"/>
                <a:gd name="T23" fmla="*/ 0 h 177"/>
                <a:gd name="T24" fmla="*/ 0 w 146"/>
                <a:gd name="T25" fmla="*/ 0 h 177"/>
                <a:gd name="T26" fmla="*/ 0 w 146"/>
                <a:gd name="T27" fmla="*/ 0 h 177"/>
                <a:gd name="T28" fmla="*/ 0 w 146"/>
                <a:gd name="T29" fmla="*/ 0 h 177"/>
                <a:gd name="T30" fmla="*/ 0 w 146"/>
                <a:gd name="T31" fmla="*/ 0 h 177"/>
                <a:gd name="T32" fmla="*/ 0 w 146"/>
                <a:gd name="T33" fmla="*/ 0 h 177"/>
                <a:gd name="T34" fmla="*/ 0 w 146"/>
                <a:gd name="T35" fmla="*/ 0 h 177"/>
                <a:gd name="T36" fmla="*/ 0 w 146"/>
                <a:gd name="T37" fmla="*/ 0 h 177"/>
                <a:gd name="T38" fmla="*/ 0 w 146"/>
                <a:gd name="T39" fmla="*/ 0 h 177"/>
                <a:gd name="T40" fmla="*/ 0 w 146"/>
                <a:gd name="T41" fmla="*/ 0 h 177"/>
                <a:gd name="T42" fmla="*/ 0 w 146"/>
                <a:gd name="T43" fmla="*/ 0 h 177"/>
                <a:gd name="T44" fmla="*/ 0 w 146"/>
                <a:gd name="T45" fmla="*/ 0 h 177"/>
                <a:gd name="T46" fmla="*/ 0 w 146"/>
                <a:gd name="T47" fmla="*/ 0 h 177"/>
                <a:gd name="T48" fmla="*/ 0 w 146"/>
                <a:gd name="T49" fmla="*/ 0 h 177"/>
                <a:gd name="T50" fmla="*/ 0 w 146"/>
                <a:gd name="T51" fmla="*/ 0 h 177"/>
                <a:gd name="T52" fmla="*/ 0 w 146"/>
                <a:gd name="T53" fmla="*/ 0 h 177"/>
                <a:gd name="T54" fmla="*/ 0 w 146"/>
                <a:gd name="T55" fmla="*/ 0 h 177"/>
                <a:gd name="T56" fmla="*/ 0 w 146"/>
                <a:gd name="T57" fmla="*/ 0 h 177"/>
                <a:gd name="T58" fmla="*/ 0 w 146"/>
                <a:gd name="T59" fmla="*/ 0 h 17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46" h="177">
                  <a:moveTo>
                    <a:pt x="23" y="35"/>
                  </a:moveTo>
                  <a:cubicBezTo>
                    <a:pt x="29" y="29"/>
                    <a:pt x="35" y="25"/>
                    <a:pt x="42" y="22"/>
                  </a:cubicBezTo>
                  <a:cubicBezTo>
                    <a:pt x="45" y="20"/>
                    <a:pt x="49" y="19"/>
                    <a:pt x="52" y="19"/>
                  </a:cubicBezTo>
                  <a:cubicBezTo>
                    <a:pt x="55" y="17"/>
                    <a:pt x="60" y="17"/>
                    <a:pt x="63" y="17"/>
                  </a:cubicBezTo>
                  <a:cubicBezTo>
                    <a:pt x="77" y="17"/>
                    <a:pt x="92" y="23"/>
                    <a:pt x="102" y="34"/>
                  </a:cubicBezTo>
                  <a:cubicBezTo>
                    <a:pt x="112" y="45"/>
                    <a:pt x="122" y="60"/>
                    <a:pt x="125" y="74"/>
                  </a:cubicBezTo>
                  <a:cubicBezTo>
                    <a:pt x="128" y="88"/>
                    <a:pt x="128" y="105"/>
                    <a:pt x="125" y="122"/>
                  </a:cubicBezTo>
                  <a:cubicBezTo>
                    <a:pt x="123" y="130"/>
                    <a:pt x="120" y="139"/>
                    <a:pt x="117" y="145"/>
                  </a:cubicBezTo>
                  <a:cubicBezTo>
                    <a:pt x="116" y="146"/>
                    <a:pt x="116" y="147"/>
                    <a:pt x="115" y="148"/>
                  </a:cubicBezTo>
                  <a:cubicBezTo>
                    <a:pt x="114" y="150"/>
                    <a:pt x="112" y="150"/>
                    <a:pt x="112" y="151"/>
                  </a:cubicBezTo>
                  <a:cubicBezTo>
                    <a:pt x="109" y="153"/>
                    <a:pt x="106" y="156"/>
                    <a:pt x="103" y="158"/>
                  </a:cubicBezTo>
                  <a:cubicBezTo>
                    <a:pt x="89" y="164"/>
                    <a:pt x="74" y="167"/>
                    <a:pt x="57" y="165"/>
                  </a:cubicBezTo>
                  <a:cubicBezTo>
                    <a:pt x="42" y="165"/>
                    <a:pt x="25" y="162"/>
                    <a:pt x="9" y="158"/>
                  </a:cubicBezTo>
                  <a:cubicBezTo>
                    <a:pt x="25" y="165"/>
                    <a:pt x="40" y="170"/>
                    <a:pt x="57" y="173"/>
                  </a:cubicBezTo>
                  <a:cubicBezTo>
                    <a:pt x="74" y="176"/>
                    <a:pt x="91" y="174"/>
                    <a:pt x="108" y="168"/>
                  </a:cubicBezTo>
                  <a:cubicBezTo>
                    <a:pt x="112" y="167"/>
                    <a:pt x="115" y="165"/>
                    <a:pt x="120" y="162"/>
                  </a:cubicBezTo>
                  <a:cubicBezTo>
                    <a:pt x="122" y="161"/>
                    <a:pt x="125" y="159"/>
                    <a:pt x="126" y="158"/>
                  </a:cubicBezTo>
                  <a:cubicBezTo>
                    <a:pt x="127" y="158"/>
                    <a:pt x="127" y="157"/>
                    <a:pt x="128" y="156"/>
                  </a:cubicBezTo>
                  <a:cubicBezTo>
                    <a:pt x="128" y="156"/>
                    <a:pt x="129" y="155"/>
                    <a:pt x="129" y="154"/>
                  </a:cubicBezTo>
                  <a:lnTo>
                    <a:pt x="129" y="153"/>
                  </a:lnTo>
                  <a:cubicBezTo>
                    <a:pt x="130" y="153"/>
                    <a:pt x="130" y="152"/>
                    <a:pt x="131" y="151"/>
                  </a:cubicBezTo>
                  <a:cubicBezTo>
                    <a:pt x="134" y="142"/>
                    <a:pt x="137" y="134"/>
                    <a:pt x="140" y="125"/>
                  </a:cubicBezTo>
                  <a:cubicBezTo>
                    <a:pt x="145" y="107"/>
                    <a:pt x="145" y="88"/>
                    <a:pt x="142" y="69"/>
                  </a:cubicBezTo>
                  <a:cubicBezTo>
                    <a:pt x="137" y="51"/>
                    <a:pt x="126" y="34"/>
                    <a:pt x="114" y="22"/>
                  </a:cubicBezTo>
                  <a:cubicBezTo>
                    <a:pt x="100" y="9"/>
                    <a:pt x="83" y="0"/>
                    <a:pt x="65" y="3"/>
                  </a:cubicBezTo>
                  <a:cubicBezTo>
                    <a:pt x="60" y="3"/>
                    <a:pt x="55" y="5"/>
                    <a:pt x="51" y="6"/>
                  </a:cubicBezTo>
                  <a:cubicBezTo>
                    <a:pt x="46" y="8"/>
                    <a:pt x="43" y="9"/>
                    <a:pt x="38" y="12"/>
                  </a:cubicBezTo>
                  <a:cubicBezTo>
                    <a:pt x="31" y="17"/>
                    <a:pt x="25" y="23"/>
                    <a:pt x="18" y="31"/>
                  </a:cubicBezTo>
                  <a:cubicBezTo>
                    <a:pt x="8" y="43"/>
                    <a:pt x="2" y="62"/>
                    <a:pt x="0" y="80"/>
                  </a:cubicBezTo>
                  <a:cubicBezTo>
                    <a:pt x="5" y="63"/>
                    <a:pt x="11" y="46"/>
                    <a:pt x="23" y="35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5" name="Freeform 51">
              <a:extLst>
                <a:ext uri="{FF2B5EF4-FFF2-40B4-BE49-F238E27FC236}">
                  <a16:creationId xmlns:a16="http://schemas.microsoft.com/office/drawing/2014/main" id="{2FE5CC5C-0D77-4200-A545-E736CEFE7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3129"/>
              <a:ext cx="6" cy="11"/>
            </a:xfrm>
            <a:custGeom>
              <a:avLst/>
              <a:gdLst>
                <a:gd name="T0" fmla="*/ 0 w 81"/>
                <a:gd name="T1" fmla="*/ 0 h 99"/>
                <a:gd name="T2" fmla="*/ 0 w 81"/>
                <a:gd name="T3" fmla="*/ 0 h 99"/>
                <a:gd name="T4" fmla="*/ 0 w 81"/>
                <a:gd name="T5" fmla="*/ 0 h 99"/>
                <a:gd name="T6" fmla="*/ 0 w 81"/>
                <a:gd name="T7" fmla="*/ 0 h 99"/>
                <a:gd name="T8" fmla="*/ 0 w 81"/>
                <a:gd name="T9" fmla="*/ 0 h 99"/>
                <a:gd name="T10" fmla="*/ 0 w 81"/>
                <a:gd name="T11" fmla="*/ 0 h 99"/>
                <a:gd name="T12" fmla="*/ 0 w 81"/>
                <a:gd name="T13" fmla="*/ 0 h 99"/>
                <a:gd name="T14" fmla="*/ 0 w 81"/>
                <a:gd name="T15" fmla="*/ 0 h 99"/>
                <a:gd name="T16" fmla="*/ 0 w 81"/>
                <a:gd name="T17" fmla="*/ 0 h 99"/>
                <a:gd name="T18" fmla="*/ 0 w 81"/>
                <a:gd name="T19" fmla="*/ 0 h 99"/>
                <a:gd name="T20" fmla="*/ 0 w 81"/>
                <a:gd name="T21" fmla="*/ 0 h 99"/>
                <a:gd name="T22" fmla="*/ 0 w 81"/>
                <a:gd name="T23" fmla="*/ 0 h 99"/>
                <a:gd name="T24" fmla="*/ 0 w 81"/>
                <a:gd name="T25" fmla="*/ 0 h 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" h="99">
                  <a:moveTo>
                    <a:pt x="0" y="49"/>
                  </a:moveTo>
                  <a:cubicBezTo>
                    <a:pt x="0" y="58"/>
                    <a:pt x="1" y="66"/>
                    <a:pt x="5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5" y="24"/>
                  </a:cubicBezTo>
                  <a:cubicBezTo>
                    <a:pt x="2" y="32"/>
                    <a:pt x="0" y="40"/>
                    <a:pt x="0" y="4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6" name="Freeform 52">
              <a:extLst>
                <a:ext uri="{FF2B5EF4-FFF2-40B4-BE49-F238E27FC236}">
                  <a16:creationId xmlns:a16="http://schemas.microsoft.com/office/drawing/2014/main" id="{1BB2B87D-E6C9-4DEE-9894-B0A61DFAB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" y="3168"/>
              <a:ext cx="7" cy="4"/>
            </a:xfrm>
            <a:custGeom>
              <a:avLst/>
              <a:gdLst>
                <a:gd name="T0" fmla="*/ 0 w 83"/>
                <a:gd name="T1" fmla="*/ 0 h 68"/>
                <a:gd name="T2" fmla="*/ 0 w 83"/>
                <a:gd name="T3" fmla="*/ 0 h 68"/>
                <a:gd name="T4" fmla="*/ 0 w 83"/>
                <a:gd name="T5" fmla="*/ 0 h 68"/>
                <a:gd name="T6" fmla="*/ 0 w 83"/>
                <a:gd name="T7" fmla="*/ 0 h 68"/>
                <a:gd name="T8" fmla="*/ 0 w 83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3" h="68">
                  <a:moveTo>
                    <a:pt x="82" y="0"/>
                  </a:moveTo>
                  <a:cubicBezTo>
                    <a:pt x="55" y="0"/>
                    <a:pt x="27" y="0"/>
                    <a:pt x="0" y="0"/>
                  </a:cubicBezTo>
                  <a:cubicBezTo>
                    <a:pt x="0" y="22"/>
                    <a:pt x="0" y="45"/>
                    <a:pt x="0" y="67"/>
                  </a:cubicBezTo>
                  <a:cubicBezTo>
                    <a:pt x="27" y="67"/>
                    <a:pt x="55" y="67"/>
                    <a:pt x="82" y="67"/>
                  </a:cubicBezTo>
                  <a:cubicBezTo>
                    <a:pt x="82" y="45"/>
                    <a:pt x="82" y="22"/>
                    <a:pt x="82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7" name="Freeform 53">
              <a:extLst>
                <a:ext uri="{FF2B5EF4-FFF2-40B4-BE49-F238E27FC236}">
                  <a16:creationId xmlns:a16="http://schemas.microsoft.com/office/drawing/2014/main" id="{DA397AEC-33E3-4CB8-B33B-8BA2E1228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" y="3156"/>
              <a:ext cx="56" cy="14"/>
            </a:xfrm>
            <a:custGeom>
              <a:avLst/>
              <a:gdLst>
                <a:gd name="T0" fmla="*/ 0 w 309"/>
                <a:gd name="T1" fmla="*/ 0 h 111"/>
                <a:gd name="T2" fmla="*/ 0 w 309"/>
                <a:gd name="T3" fmla="*/ 0 h 111"/>
                <a:gd name="T4" fmla="*/ 0 w 309"/>
                <a:gd name="T5" fmla="*/ 0 h 111"/>
                <a:gd name="T6" fmla="*/ 0 w 309"/>
                <a:gd name="T7" fmla="*/ 0 h 111"/>
                <a:gd name="T8" fmla="*/ 0 w 309"/>
                <a:gd name="T9" fmla="*/ 0 h 111"/>
                <a:gd name="T10" fmla="*/ 0 w 309"/>
                <a:gd name="T11" fmla="*/ 0 h 111"/>
                <a:gd name="T12" fmla="*/ 0 w 309"/>
                <a:gd name="T13" fmla="*/ 0 h 111"/>
                <a:gd name="T14" fmla="*/ 0 w 309"/>
                <a:gd name="T15" fmla="*/ 0 h 111"/>
                <a:gd name="T16" fmla="*/ 0 w 309"/>
                <a:gd name="T17" fmla="*/ 0 h 111"/>
                <a:gd name="T18" fmla="*/ 0 w 309"/>
                <a:gd name="T19" fmla="*/ 0 h 111"/>
                <a:gd name="T20" fmla="*/ 0 w 309"/>
                <a:gd name="T21" fmla="*/ 0 h 111"/>
                <a:gd name="T22" fmla="*/ 0 w 309"/>
                <a:gd name="T23" fmla="*/ 0 h 111"/>
                <a:gd name="T24" fmla="*/ 0 w 309"/>
                <a:gd name="T25" fmla="*/ 0 h 111"/>
                <a:gd name="T26" fmla="*/ 0 w 309"/>
                <a:gd name="T27" fmla="*/ 0 h 111"/>
                <a:gd name="T28" fmla="*/ 0 w 309"/>
                <a:gd name="T29" fmla="*/ 0 h 111"/>
                <a:gd name="T30" fmla="*/ 0 w 309"/>
                <a:gd name="T31" fmla="*/ 0 h 111"/>
                <a:gd name="T32" fmla="*/ 0 w 309"/>
                <a:gd name="T33" fmla="*/ 0 h 111"/>
                <a:gd name="T34" fmla="*/ 0 w 309"/>
                <a:gd name="T35" fmla="*/ 0 h 111"/>
                <a:gd name="T36" fmla="*/ 0 w 309"/>
                <a:gd name="T37" fmla="*/ 0 h 1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9" h="111">
                  <a:moveTo>
                    <a:pt x="75" y="94"/>
                  </a:moveTo>
                  <a:cubicBezTo>
                    <a:pt x="91" y="92"/>
                    <a:pt x="106" y="88"/>
                    <a:pt x="119" y="81"/>
                  </a:cubicBezTo>
                  <a:cubicBezTo>
                    <a:pt x="131" y="73"/>
                    <a:pt x="140" y="63"/>
                    <a:pt x="142" y="52"/>
                  </a:cubicBezTo>
                  <a:cubicBezTo>
                    <a:pt x="145" y="35"/>
                    <a:pt x="149" y="17"/>
                    <a:pt x="152" y="0"/>
                  </a:cubicBezTo>
                  <a:cubicBezTo>
                    <a:pt x="156" y="17"/>
                    <a:pt x="159" y="35"/>
                    <a:pt x="163" y="52"/>
                  </a:cubicBezTo>
                  <a:cubicBezTo>
                    <a:pt x="166" y="64"/>
                    <a:pt x="173" y="73"/>
                    <a:pt x="186" y="81"/>
                  </a:cubicBezTo>
                  <a:cubicBezTo>
                    <a:pt x="198" y="88"/>
                    <a:pt x="214" y="94"/>
                    <a:pt x="229" y="94"/>
                  </a:cubicBezTo>
                  <a:cubicBezTo>
                    <a:pt x="246" y="94"/>
                    <a:pt x="262" y="92"/>
                    <a:pt x="275" y="84"/>
                  </a:cubicBezTo>
                  <a:cubicBezTo>
                    <a:pt x="289" y="78"/>
                    <a:pt x="302" y="67"/>
                    <a:pt x="308" y="54"/>
                  </a:cubicBezTo>
                  <a:cubicBezTo>
                    <a:pt x="306" y="69"/>
                    <a:pt x="297" y="83"/>
                    <a:pt x="283" y="92"/>
                  </a:cubicBezTo>
                  <a:cubicBezTo>
                    <a:pt x="269" y="101"/>
                    <a:pt x="249" y="107"/>
                    <a:pt x="231" y="109"/>
                  </a:cubicBezTo>
                  <a:cubicBezTo>
                    <a:pt x="211" y="110"/>
                    <a:pt x="192" y="106"/>
                    <a:pt x="175" y="97"/>
                  </a:cubicBezTo>
                  <a:cubicBezTo>
                    <a:pt x="166" y="92"/>
                    <a:pt x="160" y="86"/>
                    <a:pt x="154" y="78"/>
                  </a:cubicBezTo>
                  <a:cubicBezTo>
                    <a:pt x="148" y="86"/>
                    <a:pt x="140" y="92"/>
                    <a:pt x="132" y="97"/>
                  </a:cubicBezTo>
                  <a:cubicBezTo>
                    <a:pt x="115" y="106"/>
                    <a:pt x="95" y="110"/>
                    <a:pt x="77" y="109"/>
                  </a:cubicBezTo>
                  <a:cubicBezTo>
                    <a:pt x="59" y="109"/>
                    <a:pt x="39" y="103"/>
                    <a:pt x="25" y="92"/>
                  </a:cubicBezTo>
                  <a:cubicBezTo>
                    <a:pt x="11" y="83"/>
                    <a:pt x="0" y="67"/>
                    <a:pt x="0" y="54"/>
                  </a:cubicBezTo>
                  <a:cubicBezTo>
                    <a:pt x="3" y="66"/>
                    <a:pt x="15" y="77"/>
                    <a:pt x="29" y="84"/>
                  </a:cubicBezTo>
                  <a:cubicBezTo>
                    <a:pt x="43" y="90"/>
                    <a:pt x="60" y="94"/>
                    <a:pt x="75" y="94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8" name="Freeform 54">
              <a:extLst>
                <a:ext uri="{FF2B5EF4-FFF2-40B4-BE49-F238E27FC236}">
                  <a16:creationId xmlns:a16="http://schemas.microsoft.com/office/drawing/2014/main" id="{C4F0B01B-E5D9-4964-8B0D-C86CAD7B4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" y="3151"/>
              <a:ext cx="17" cy="2"/>
            </a:xfrm>
            <a:custGeom>
              <a:avLst/>
              <a:gdLst>
                <a:gd name="T0" fmla="*/ 0 w 127"/>
                <a:gd name="T1" fmla="*/ 0 h 56"/>
                <a:gd name="T2" fmla="*/ 0 w 127"/>
                <a:gd name="T3" fmla="*/ 0 h 56"/>
                <a:gd name="T4" fmla="*/ 0 w 127"/>
                <a:gd name="T5" fmla="*/ 0 h 56"/>
                <a:gd name="T6" fmla="*/ 0 w 127"/>
                <a:gd name="T7" fmla="*/ 0 h 56"/>
                <a:gd name="T8" fmla="*/ 0 w 127"/>
                <a:gd name="T9" fmla="*/ 0 h 56"/>
                <a:gd name="T10" fmla="*/ 0 w 127"/>
                <a:gd name="T11" fmla="*/ 0 h 56"/>
                <a:gd name="T12" fmla="*/ 0 w 12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7" h="56">
                  <a:moveTo>
                    <a:pt x="63" y="0"/>
                  </a:moveTo>
                  <a:cubicBezTo>
                    <a:pt x="74" y="0"/>
                    <a:pt x="106" y="0"/>
                    <a:pt x="118" y="9"/>
                  </a:cubicBezTo>
                  <a:cubicBezTo>
                    <a:pt x="126" y="15"/>
                    <a:pt x="120" y="30"/>
                    <a:pt x="100" y="44"/>
                  </a:cubicBezTo>
                  <a:cubicBezTo>
                    <a:pt x="86" y="54"/>
                    <a:pt x="74" y="55"/>
                    <a:pt x="64" y="55"/>
                  </a:cubicBezTo>
                  <a:cubicBezTo>
                    <a:pt x="54" y="55"/>
                    <a:pt x="41" y="52"/>
                    <a:pt x="29" y="44"/>
                  </a:cubicBezTo>
                  <a:cubicBezTo>
                    <a:pt x="4" y="30"/>
                    <a:pt x="0" y="15"/>
                    <a:pt x="8" y="9"/>
                  </a:cubicBezTo>
                  <a:cubicBezTo>
                    <a:pt x="18" y="0"/>
                    <a:pt x="52" y="0"/>
                    <a:pt x="63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034" name="Freeform 55">
            <a:extLst>
              <a:ext uri="{FF2B5EF4-FFF2-40B4-BE49-F238E27FC236}">
                <a16:creationId xmlns:a16="http://schemas.microsoft.com/office/drawing/2014/main" id="{153452DD-E80C-466B-AE72-E6675D4C0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4867275"/>
            <a:ext cx="155575" cy="238125"/>
          </a:xfrm>
          <a:custGeom>
            <a:avLst/>
            <a:gdLst>
              <a:gd name="T0" fmla="*/ 2147483646 w 433"/>
              <a:gd name="T1" fmla="*/ 2147483646 h 662"/>
              <a:gd name="T2" fmla="*/ 2147483646 w 433"/>
              <a:gd name="T3" fmla="*/ 2147483646 h 662"/>
              <a:gd name="T4" fmla="*/ 2147483646 w 433"/>
              <a:gd name="T5" fmla="*/ 2147483646 h 662"/>
              <a:gd name="T6" fmla="*/ 2147483646 w 433"/>
              <a:gd name="T7" fmla="*/ 2147483646 h 662"/>
              <a:gd name="T8" fmla="*/ 0 w 433"/>
              <a:gd name="T9" fmla="*/ 2147483646 h 662"/>
              <a:gd name="T10" fmla="*/ 2147483646 w 433"/>
              <a:gd name="T11" fmla="*/ 2147483646 h 6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3" h="662">
                <a:moveTo>
                  <a:pt x="240" y="560"/>
                </a:moveTo>
                <a:cubicBezTo>
                  <a:pt x="360" y="456"/>
                  <a:pt x="432" y="329"/>
                  <a:pt x="420" y="159"/>
                </a:cubicBezTo>
                <a:cubicBezTo>
                  <a:pt x="415" y="92"/>
                  <a:pt x="390" y="48"/>
                  <a:pt x="360" y="21"/>
                </a:cubicBezTo>
                <a:cubicBezTo>
                  <a:pt x="337" y="0"/>
                  <a:pt x="196" y="48"/>
                  <a:pt x="196" y="201"/>
                </a:cubicBezTo>
                <a:cubicBezTo>
                  <a:pt x="198" y="490"/>
                  <a:pt x="65" y="500"/>
                  <a:pt x="0" y="650"/>
                </a:cubicBezTo>
                <a:cubicBezTo>
                  <a:pt x="69" y="661"/>
                  <a:pt x="152" y="638"/>
                  <a:pt x="240" y="560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5" name="Freeform 56">
            <a:extLst>
              <a:ext uri="{FF2B5EF4-FFF2-40B4-BE49-F238E27FC236}">
                <a16:creationId xmlns:a16="http://schemas.microsoft.com/office/drawing/2014/main" id="{F10F2448-CECE-45B4-8C65-AA2C496D9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213" y="4846638"/>
            <a:ext cx="144462" cy="254000"/>
          </a:xfrm>
          <a:custGeom>
            <a:avLst/>
            <a:gdLst>
              <a:gd name="T0" fmla="*/ 2147483646 w 400"/>
              <a:gd name="T1" fmla="*/ 2147483646 h 706"/>
              <a:gd name="T2" fmla="*/ 2147483646 w 400"/>
              <a:gd name="T3" fmla="*/ 2147483646 h 706"/>
              <a:gd name="T4" fmla="*/ 0 w 400"/>
              <a:gd name="T5" fmla="*/ 2147483646 h 706"/>
              <a:gd name="T6" fmla="*/ 2147483646 w 400"/>
              <a:gd name="T7" fmla="*/ 2147483646 h 706"/>
              <a:gd name="T8" fmla="*/ 2147483646 w 400"/>
              <a:gd name="T9" fmla="*/ 2147483646 h 706"/>
              <a:gd name="T10" fmla="*/ 2147483646 w 400"/>
              <a:gd name="T11" fmla="*/ 2147483646 h 7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0" h="706">
                <a:moveTo>
                  <a:pt x="399" y="79"/>
                </a:moveTo>
                <a:cubicBezTo>
                  <a:pt x="323" y="0"/>
                  <a:pt x="187" y="132"/>
                  <a:pt x="187" y="252"/>
                </a:cubicBezTo>
                <a:cubicBezTo>
                  <a:pt x="187" y="542"/>
                  <a:pt x="67" y="568"/>
                  <a:pt x="0" y="698"/>
                </a:cubicBezTo>
                <a:cubicBezTo>
                  <a:pt x="12" y="701"/>
                  <a:pt x="11" y="705"/>
                  <a:pt x="37" y="705"/>
                </a:cubicBezTo>
                <a:cubicBezTo>
                  <a:pt x="122" y="637"/>
                  <a:pt x="249" y="508"/>
                  <a:pt x="249" y="286"/>
                </a:cubicBezTo>
                <a:cubicBezTo>
                  <a:pt x="249" y="148"/>
                  <a:pt x="318" y="90"/>
                  <a:pt x="399" y="79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6" name="Freeform 57">
            <a:extLst>
              <a:ext uri="{FF2B5EF4-FFF2-40B4-BE49-F238E27FC236}">
                <a16:creationId xmlns:a16="http://schemas.microsoft.com/office/drawing/2014/main" id="{73D3FE76-DD45-4515-94C8-BCC647839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213" y="4849813"/>
            <a:ext cx="134937" cy="247650"/>
          </a:xfrm>
          <a:custGeom>
            <a:avLst/>
            <a:gdLst>
              <a:gd name="T0" fmla="*/ 2147483646 w 377"/>
              <a:gd name="T1" fmla="*/ 2147483646 h 690"/>
              <a:gd name="T2" fmla="*/ 2147483646 w 377"/>
              <a:gd name="T3" fmla="*/ 2147483646 h 690"/>
              <a:gd name="T4" fmla="*/ 0 w 377"/>
              <a:gd name="T5" fmla="*/ 2147483646 h 690"/>
              <a:gd name="T6" fmla="*/ 0 w 377"/>
              <a:gd name="T7" fmla="*/ 2147483646 h 690"/>
              <a:gd name="T8" fmla="*/ 2147483646 w 377"/>
              <a:gd name="T9" fmla="*/ 2147483646 h 690"/>
              <a:gd name="T10" fmla="*/ 2147483646 w 377"/>
              <a:gd name="T11" fmla="*/ 2147483646 h 6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7" h="690">
                <a:moveTo>
                  <a:pt x="376" y="53"/>
                </a:moveTo>
                <a:cubicBezTo>
                  <a:pt x="288" y="0"/>
                  <a:pt x="159" y="76"/>
                  <a:pt x="159" y="222"/>
                </a:cubicBezTo>
                <a:cubicBezTo>
                  <a:pt x="159" y="459"/>
                  <a:pt x="53" y="450"/>
                  <a:pt x="0" y="565"/>
                </a:cubicBezTo>
                <a:cubicBezTo>
                  <a:pt x="0" y="606"/>
                  <a:pt x="0" y="648"/>
                  <a:pt x="0" y="689"/>
                </a:cubicBezTo>
                <a:cubicBezTo>
                  <a:pt x="37" y="664"/>
                  <a:pt x="212" y="515"/>
                  <a:pt x="212" y="254"/>
                </a:cubicBezTo>
                <a:cubicBezTo>
                  <a:pt x="212" y="115"/>
                  <a:pt x="293" y="55"/>
                  <a:pt x="376" y="53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7" name="Freeform 58">
            <a:extLst>
              <a:ext uri="{FF2B5EF4-FFF2-40B4-BE49-F238E27FC236}">
                <a16:creationId xmlns:a16="http://schemas.microsoft.com/office/drawing/2014/main" id="{FB98A7A3-CE6D-495E-BEB4-DB02D1732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3" y="4894263"/>
            <a:ext cx="239712" cy="225425"/>
          </a:xfrm>
          <a:custGeom>
            <a:avLst/>
            <a:gdLst>
              <a:gd name="T0" fmla="*/ 2147483646 w 668"/>
              <a:gd name="T1" fmla="*/ 2147483646 h 625"/>
              <a:gd name="T2" fmla="*/ 2147483646 w 668"/>
              <a:gd name="T3" fmla="*/ 2147483646 h 625"/>
              <a:gd name="T4" fmla="*/ 2147483646 w 668"/>
              <a:gd name="T5" fmla="*/ 2147483646 h 625"/>
              <a:gd name="T6" fmla="*/ 2147483646 w 668"/>
              <a:gd name="T7" fmla="*/ 2147483646 h 625"/>
              <a:gd name="T8" fmla="*/ 2147483646 w 668"/>
              <a:gd name="T9" fmla="*/ 2147483646 h 625"/>
              <a:gd name="T10" fmla="*/ 2147483646 w 668"/>
              <a:gd name="T11" fmla="*/ 2147483646 h 625"/>
              <a:gd name="T12" fmla="*/ 2147483646 w 668"/>
              <a:gd name="T13" fmla="*/ 2147483646 h 625"/>
              <a:gd name="T14" fmla="*/ 2147483646 w 668"/>
              <a:gd name="T15" fmla="*/ 2147483646 h 6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68" h="625">
                <a:moveTo>
                  <a:pt x="32" y="106"/>
                </a:moveTo>
                <a:cubicBezTo>
                  <a:pt x="0" y="37"/>
                  <a:pt x="168" y="0"/>
                  <a:pt x="226" y="27"/>
                </a:cubicBezTo>
                <a:cubicBezTo>
                  <a:pt x="226" y="66"/>
                  <a:pt x="226" y="104"/>
                  <a:pt x="226" y="143"/>
                </a:cubicBezTo>
                <a:cubicBezTo>
                  <a:pt x="161" y="130"/>
                  <a:pt x="55" y="154"/>
                  <a:pt x="32" y="106"/>
                </a:cubicBezTo>
                <a:close/>
                <a:moveTo>
                  <a:pt x="418" y="589"/>
                </a:moveTo>
                <a:cubicBezTo>
                  <a:pt x="418" y="555"/>
                  <a:pt x="531" y="487"/>
                  <a:pt x="667" y="487"/>
                </a:cubicBezTo>
                <a:cubicBezTo>
                  <a:pt x="667" y="529"/>
                  <a:pt x="667" y="571"/>
                  <a:pt x="667" y="613"/>
                </a:cubicBezTo>
                <a:cubicBezTo>
                  <a:pt x="584" y="605"/>
                  <a:pt x="418" y="624"/>
                  <a:pt x="418" y="589"/>
                </a:cubicBezTo>
                <a:close/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8" name="Freeform 59">
            <a:extLst>
              <a:ext uri="{FF2B5EF4-FFF2-40B4-BE49-F238E27FC236}">
                <a16:creationId xmlns:a16="http://schemas.microsoft.com/office/drawing/2014/main" id="{64D744EF-073D-4231-8C18-5ECF07989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9050" y="4791075"/>
            <a:ext cx="311150" cy="357188"/>
          </a:xfrm>
          <a:custGeom>
            <a:avLst/>
            <a:gdLst>
              <a:gd name="T0" fmla="*/ 2147483646 w 863"/>
              <a:gd name="T1" fmla="*/ 2147483646 h 993"/>
              <a:gd name="T2" fmla="*/ 2147483646 w 863"/>
              <a:gd name="T3" fmla="*/ 2147483646 h 993"/>
              <a:gd name="T4" fmla="*/ 2147483646 w 863"/>
              <a:gd name="T5" fmla="*/ 2147483646 h 993"/>
              <a:gd name="T6" fmla="*/ 2147483646 w 863"/>
              <a:gd name="T7" fmla="*/ 2147483646 h 993"/>
              <a:gd name="T8" fmla="*/ 2147483646 w 863"/>
              <a:gd name="T9" fmla="*/ 2147483646 h 993"/>
              <a:gd name="T10" fmla="*/ 2147483646 w 863"/>
              <a:gd name="T11" fmla="*/ 2147483646 h 993"/>
              <a:gd name="T12" fmla="*/ 2147483646 w 863"/>
              <a:gd name="T13" fmla="*/ 2147483646 h 993"/>
              <a:gd name="T14" fmla="*/ 2147483646 w 863"/>
              <a:gd name="T15" fmla="*/ 2147483646 h 993"/>
              <a:gd name="T16" fmla="*/ 2147483646 w 863"/>
              <a:gd name="T17" fmla="*/ 2147483646 h 9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63" h="993">
                <a:moveTo>
                  <a:pt x="813" y="446"/>
                </a:moveTo>
                <a:cubicBezTo>
                  <a:pt x="774" y="349"/>
                  <a:pt x="670" y="231"/>
                  <a:pt x="518" y="166"/>
                </a:cubicBezTo>
                <a:cubicBezTo>
                  <a:pt x="138" y="0"/>
                  <a:pt x="0" y="252"/>
                  <a:pt x="173" y="379"/>
                </a:cubicBezTo>
                <a:cubicBezTo>
                  <a:pt x="376" y="529"/>
                  <a:pt x="357" y="768"/>
                  <a:pt x="435" y="867"/>
                </a:cubicBezTo>
                <a:cubicBezTo>
                  <a:pt x="353" y="888"/>
                  <a:pt x="293" y="932"/>
                  <a:pt x="293" y="957"/>
                </a:cubicBezTo>
                <a:cubicBezTo>
                  <a:pt x="293" y="992"/>
                  <a:pt x="458" y="973"/>
                  <a:pt x="541" y="980"/>
                </a:cubicBezTo>
                <a:cubicBezTo>
                  <a:pt x="679" y="980"/>
                  <a:pt x="790" y="952"/>
                  <a:pt x="790" y="918"/>
                </a:cubicBezTo>
                <a:cubicBezTo>
                  <a:pt x="792" y="892"/>
                  <a:pt x="788" y="876"/>
                  <a:pt x="781" y="862"/>
                </a:cubicBezTo>
                <a:cubicBezTo>
                  <a:pt x="848" y="763"/>
                  <a:pt x="862" y="566"/>
                  <a:pt x="813" y="446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9" name="Freeform 60">
            <a:extLst>
              <a:ext uri="{FF2B5EF4-FFF2-40B4-BE49-F238E27FC236}">
                <a16:creationId xmlns:a16="http://schemas.microsoft.com/office/drawing/2014/main" id="{70325AF3-DA4F-49C7-A9E5-9D337C953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4300" y="4935538"/>
            <a:ext cx="158750" cy="188912"/>
          </a:xfrm>
          <a:custGeom>
            <a:avLst/>
            <a:gdLst>
              <a:gd name="T0" fmla="*/ 2147483646 w 443"/>
              <a:gd name="T1" fmla="*/ 0 h 525"/>
              <a:gd name="T2" fmla="*/ 2147483646 w 443"/>
              <a:gd name="T3" fmla="*/ 2147483646 h 525"/>
              <a:gd name="T4" fmla="*/ 2147483646 w 443"/>
              <a:gd name="T5" fmla="*/ 2147483646 h 525"/>
              <a:gd name="T6" fmla="*/ 2147483646 w 443"/>
              <a:gd name="T7" fmla="*/ 2147483646 h 525"/>
              <a:gd name="T8" fmla="*/ 2147483646 w 443"/>
              <a:gd name="T9" fmla="*/ 2147483646 h 525"/>
              <a:gd name="T10" fmla="*/ 2147483646 w 443"/>
              <a:gd name="T11" fmla="*/ 0 h 5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43" h="525">
                <a:moveTo>
                  <a:pt x="378" y="0"/>
                </a:moveTo>
                <a:cubicBezTo>
                  <a:pt x="258" y="10"/>
                  <a:pt x="150" y="120"/>
                  <a:pt x="150" y="257"/>
                </a:cubicBezTo>
                <a:cubicBezTo>
                  <a:pt x="152" y="379"/>
                  <a:pt x="228" y="441"/>
                  <a:pt x="203" y="450"/>
                </a:cubicBezTo>
                <a:cubicBezTo>
                  <a:pt x="0" y="522"/>
                  <a:pt x="230" y="469"/>
                  <a:pt x="391" y="510"/>
                </a:cubicBezTo>
                <a:cubicBezTo>
                  <a:pt x="442" y="524"/>
                  <a:pt x="283" y="347"/>
                  <a:pt x="283" y="206"/>
                </a:cubicBezTo>
                <a:cubicBezTo>
                  <a:pt x="283" y="120"/>
                  <a:pt x="320" y="47"/>
                  <a:pt x="378" y="0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0" name="Freeform 61">
            <a:extLst>
              <a:ext uri="{FF2B5EF4-FFF2-40B4-BE49-F238E27FC236}">
                <a16:creationId xmlns:a16="http://schemas.microsoft.com/office/drawing/2014/main" id="{C1488136-B8A1-4176-8B7E-4FD3BDFA8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7163" y="4819650"/>
            <a:ext cx="204787" cy="282575"/>
          </a:xfrm>
          <a:custGeom>
            <a:avLst/>
            <a:gdLst>
              <a:gd name="T0" fmla="*/ 2147483646 w 568"/>
              <a:gd name="T1" fmla="*/ 2147483646 h 784"/>
              <a:gd name="T2" fmla="*/ 0 w 568"/>
              <a:gd name="T3" fmla="*/ 0 h 784"/>
              <a:gd name="T4" fmla="*/ 2147483646 w 568"/>
              <a:gd name="T5" fmla="*/ 2147483646 h 784"/>
              <a:gd name="T6" fmla="*/ 2147483646 w 568"/>
              <a:gd name="T7" fmla="*/ 2147483646 h 784"/>
              <a:gd name="T8" fmla="*/ 2147483646 w 568"/>
              <a:gd name="T9" fmla="*/ 2147483646 h 784"/>
              <a:gd name="T10" fmla="*/ 2147483646 w 568"/>
              <a:gd name="T11" fmla="*/ 2147483646 h 7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68" h="784">
                <a:moveTo>
                  <a:pt x="138" y="34"/>
                </a:moveTo>
                <a:cubicBezTo>
                  <a:pt x="87" y="18"/>
                  <a:pt x="41" y="7"/>
                  <a:pt x="0" y="0"/>
                </a:cubicBezTo>
                <a:cubicBezTo>
                  <a:pt x="4" y="18"/>
                  <a:pt x="7" y="39"/>
                  <a:pt x="9" y="57"/>
                </a:cubicBezTo>
                <a:cubicBezTo>
                  <a:pt x="293" y="129"/>
                  <a:pt x="567" y="417"/>
                  <a:pt x="399" y="783"/>
                </a:cubicBezTo>
                <a:cubicBezTo>
                  <a:pt x="480" y="669"/>
                  <a:pt x="500" y="572"/>
                  <a:pt x="500" y="424"/>
                </a:cubicBezTo>
                <a:cubicBezTo>
                  <a:pt x="500" y="265"/>
                  <a:pt x="279" y="78"/>
                  <a:pt x="138" y="34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1" name="Freeform 62">
            <a:extLst>
              <a:ext uri="{FF2B5EF4-FFF2-40B4-BE49-F238E27FC236}">
                <a16:creationId xmlns:a16="http://schemas.microsoft.com/office/drawing/2014/main" id="{F3948B52-D168-4CB5-88B2-F958D0757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4811713"/>
            <a:ext cx="198437" cy="290512"/>
          </a:xfrm>
          <a:custGeom>
            <a:avLst/>
            <a:gdLst>
              <a:gd name="T0" fmla="*/ 0 w 551"/>
              <a:gd name="T1" fmla="*/ 0 h 808"/>
              <a:gd name="T2" fmla="*/ 2147483646 w 551"/>
              <a:gd name="T3" fmla="*/ 2147483646 h 808"/>
              <a:gd name="T4" fmla="*/ 2147483646 w 551"/>
              <a:gd name="T5" fmla="*/ 2147483646 h 808"/>
              <a:gd name="T6" fmla="*/ 2147483646 w 551"/>
              <a:gd name="T7" fmla="*/ 2147483646 h 808"/>
              <a:gd name="T8" fmla="*/ 2147483646 w 551"/>
              <a:gd name="T9" fmla="*/ 2147483646 h 808"/>
              <a:gd name="T10" fmla="*/ 2147483646 w 551"/>
              <a:gd name="T11" fmla="*/ 2147483646 h 808"/>
              <a:gd name="T12" fmla="*/ 0 w 551"/>
              <a:gd name="T13" fmla="*/ 0 h 8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51" h="808">
                <a:moveTo>
                  <a:pt x="0" y="0"/>
                </a:moveTo>
                <a:cubicBezTo>
                  <a:pt x="10" y="14"/>
                  <a:pt x="14" y="32"/>
                  <a:pt x="17" y="51"/>
                </a:cubicBezTo>
                <a:cubicBezTo>
                  <a:pt x="259" y="118"/>
                  <a:pt x="490" y="272"/>
                  <a:pt x="490" y="547"/>
                </a:cubicBezTo>
                <a:cubicBezTo>
                  <a:pt x="490" y="609"/>
                  <a:pt x="453" y="748"/>
                  <a:pt x="407" y="807"/>
                </a:cubicBezTo>
                <a:cubicBezTo>
                  <a:pt x="497" y="743"/>
                  <a:pt x="547" y="591"/>
                  <a:pt x="547" y="445"/>
                </a:cubicBezTo>
                <a:cubicBezTo>
                  <a:pt x="550" y="215"/>
                  <a:pt x="377" y="78"/>
                  <a:pt x="171" y="23"/>
                </a:cubicBezTo>
                <a:cubicBezTo>
                  <a:pt x="109" y="7"/>
                  <a:pt x="53" y="0"/>
                  <a:pt x="0" y="0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2" name="Freeform 63">
            <a:extLst>
              <a:ext uri="{FF2B5EF4-FFF2-40B4-BE49-F238E27FC236}">
                <a16:creationId xmlns:a16="http://schemas.microsoft.com/office/drawing/2014/main" id="{98CFAA87-275C-43AF-8CF3-FED69D23D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0" y="4749800"/>
            <a:ext cx="49213" cy="49213"/>
          </a:xfrm>
          <a:custGeom>
            <a:avLst/>
            <a:gdLst>
              <a:gd name="T0" fmla="*/ 2147483646 w 137"/>
              <a:gd name="T1" fmla="*/ 2147483646 h 137"/>
              <a:gd name="T2" fmla="*/ 2147483646 w 137"/>
              <a:gd name="T3" fmla="*/ 0 h 137"/>
              <a:gd name="T4" fmla="*/ 2147483646 w 137"/>
              <a:gd name="T5" fmla="*/ 2147483646 h 137"/>
              <a:gd name="T6" fmla="*/ 2147483646 w 137"/>
              <a:gd name="T7" fmla="*/ 2147483646 h 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7" h="137">
                <a:moveTo>
                  <a:pt x="7" y="136"/>
                </a:moveTo>
                <a:cubicBezTo>
                  <a:pt x="0" y="64"/>
                  <a:pt x="42" y="45"/>
                  <a:pt x="60" y="0"/>
                </a:cubicBezTo>
                <a:cubicBezTo>
                  <a:pt x="85" y="41"/>
                  <a:pt x="129" y="51"/>
                  <a:pt x="136" y="122"/>
                </a:cubicBezTo>
                <a:cubicBezTo>
                  <a:pt x="93" y="127"/>
                  <a:pt x="50" y="131"/>
                  <a:pt x="7" y="136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3" name="Freeform 64">
            <a:extLst>
              <a:ext uri="{FF2B5EF4-FFF2-40B4-BE49-F238E27FC236}">
                <a16:creationId xmlns:a16="http://schemas.microsoft.com/office/drawing/2014/main" id="{4B994A47-8EFE-4294-9878-48B5D835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6825" y="4746625"/>
            <a:ext cx="168275" cy="193675"/>
          </a:xfrm>
          <a:custGeom>
            <a:avLst/>
            <a:gdLst>
              <a:gd name="T0" fmla="*/ 2147483646 w 466"/>
              <a:gd name="T1" fmla="*/ 0 h 536"/>
              <a:gd name="T2" fmla="*/ 2147483646 w 466"/>
              <a:gd name="T3" fmla="*/ 2147483646 h 536"/>
              <a:gd name="T4" fmla="*/ 2147483646 w 466"/>
              <a:gd name="T5" fmla="*/ 2147483646 h 536"/>
              <a:gd name="T6" fmla="*/ 2147483646 w 466"/>
              <a:gd name="T7" fmla="*/ 2147483646 h 536"/>
              <a:gd name="T8" fmla="*/ 2147483646 w 466"/>
              <a:gd name="T9" fmla="*/ 2147483646 h 536"/>
              <a:gd name="T10" fmla="*/ 2147483646 w 466"/>
              <a:gd name="T11" fmla="*/ 2147483646 h 536"/>
              <a:gd name="T12" fmla="*/ 2147483646 w 466"/>
              <a:gd name="T13" fmla="*/ 0 h 5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6" h="536">
                <a:moveTo>
                  <a:pt x="345" y="0"/>
                </a:moveTo>
                <a:cubicBezTo>
                  <a:pt x="318" y="41"/>
                  <a:pt x="271" y="50"/>
                  <a:pt x="262" y="122"/>
                </a:cubicBezTo>
                <a:cubicBezTo>
                  <a:pt x="138" y="127"/>
                  <a:pt x="0" y="295"/>
                  <a:pt x="11" y="429"/>
                </a:cubicBezTo>
                <a:cubicBezTo>
                  <a:pt x="13" y="466"/>
                  <a:pt x="112" y="535"/>
                  <a:pt x="236" y="535"/>
                </a:cubicBezTo>
                <a:cubicBezTo>
                  <a:pt x="361" y="535"/>
                  <a:pt x="462" y="424"/>
                  <a:pt x="462" y="288"/>
                </a:cubicBezTo>
                <a:cubicBezTo>
                  <a:pt x="465" y="207"/>
                  <a:pt x="439" y="163"/>
                  <a:pt x="395" y="143"/>
                </a:cubicBezTo>
                <a:cubicBezTo>
                  <a:pt x="402" y="71"/>
                  <a:pt x="362" y="48"/>
                  <a:pt x="345" y="0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4" name="Freeform 65">
            <a:extLst>
              <a:ext uri="{FF2B5EF4-FFF2-40B4-BE49-F238E27FC236}">
                <a16:creationId xmlns:a16="http://schemas.microsoft.com/office/drawing/2014/main" id="{84E44127-6697-4DF5-8625-8D4485331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768850"/>
            <a:ext cx="41275" cy="73025"/>
          </a:xfrm>
          <a:custGeom>
            <a:avLst/>
            <a:gdLst>
              <a:gd name="T0" fmla="*/ 2147483646 w 114"/>
              <a:gd name="T1" fmla="*/ 2147483646 h 204"/>
              <a:gd name="T2" fmla="*/ 2147483646 w 114"/>
              <a:gd name="T3" fmla="*/ 2147483646 h 204"/>
              <a:gd name="T4" fmla="*/ 2147483646 w 114"/>
              <a:gd name="T5" fmla="*/ 0 h 204"/>
              <a:gd name="T6" fmla="*/ 2147483646 w 114"/>
              <a:gd name="T7" fmla="*/ 2147483646 h 204"/>
              <a:gd name="T8" fmla="*/ 2147483646 w 114"/>
              <a:gd name="T9" fmla="*/ 2147483646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" h="204">
                <a:moveTo>
                  <a:pt x="49" y="194"/>
                </a:moveTo>
                <a:cubicBezTo>
                  <a:pt x="22" y="189"/>
                  <a:pt x="0" y="189"/>
                  <a:pt x="12" y="90"/>
                </a:cubicBezTo>
                <a:cubicBezTo>
                  <a:pt x="19" y="37"/>
                  <a:pt x="52" y="30"/>
                  <a:pt x="72" y="0"/>
                </a:cubicBezTo>
                <a:cubicBezTo>
                  <a:pt x="85" y="35"/>
                  <a:pt x="113" y="51"/>
                  <a:pt x="109" y="104"/>
                </a:cubicBezTo>
                <a:cubicBezTo>
                  <a:pt x="97" y="203"/>
                  <a:pt x="77" y="199"/>
                  <a:pt x="49" y="194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5" name="Freeform 66">
            <a:extLst>
              <a:ext uri="{FF2B5EF4-FFF2-40B4-BE49-F238E27FC236}">
                <a16:creationId xmlns:a16="http://schemas.microsoft.com/office/drawing/2014/main" id="{0EEFE761-22D2-42B6-B6D6-888E44D7D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100" y="4827588"/>
            <a:ext cx="49213" cy="46037"/>
          </a:xfrm>
          <a:custGeom>
            <a:avLst/>
            <a:gdLst>
              <a:gd name="T0" fmla="*/ 2147483646 w 137"/>
              <a:gd name="T1" fmla="*/ 2147483646 h 126"/>
              <a:gd name="T2" fmla="*/ 0 w 137"/>
              <a:gd name="T3" fmla="*/ 2147483646 h 126"/>
              <a:gd name="T4" fmla="*/ 2147483646 w 137"/>
              <a:gd name="T5" fmla="*/ 0 h 126"/>
              <a:gd name="T6" fmla="*/ 2147483646 w 137"/>
              <a:gd name="T7" fmla="*/ 2147483646 h 126"/>
              <a:gd name="T8" fmla="*/ 2147483646 w 137"/>
              <a:gd name="T9" fmla="*/ 2147483646 h 1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" h="126">
                <a:moveTo>
                  <a:pt x="60" y="125"/>
                </a:moveTo>
                <a:cubicBezTo>
                  <a:pt x="18" y="125"/>
                  <a:pt x="20" y="96"/>
                  <a:pt x="0" y="81"/>
                </a:cubicBezTo>
                <a:cubicBezTo>
                  <a:pt x="20" y="54"/>
                  <a:pt x="18" y="0"/>
                  <a:pt x="60" y="0"/>
                </a:cubicBezTo>
                <a:cubicBezTo>
                  <a:pt x="101" y="0"/>
                  <a:pt x="111" y="54"/>
                  <a:pt x="136" y="81"/>
                </a:cubicBezTo>
                <a:cubicBezTo>
                  <a:pt x="111" y="96"/>
                  <a:pt x="101" y="125"/>
                  <a:pt x="60" y="125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6" name="Freeform 67">
            <a:extLst>
              <a:ext uri="{FF2B5EF4-FFF2-40B4-BE49-F238E27FC236}">
                <a16:creationId xmlns:a16="http://schemas.microsoft.com/office/drawing/2014/main" id="{A54B0126-D3E9-43F2-81A9-9F917C3D4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038" y="4838700"/>
            <a:ext cx="30162" cy="26988"/>
          </a:xfrm>
          <a:custGeom>
            <a:avLst/>
            <a:gdLst>
              <a:gd name="T0" fmla="*/ 2147483646 w 84"/>
              <a:gd name="T1" fmla="*/ 2147483646 h 77"/>
              <a:gd name="T2" fmla="*/ 0 w 84"/>
              <a:gd name="T3" fmla="*/ 2147483646 h 77"/>
              <a:gd name="T4" fmla="*/ 2147483646 w 84"/>
              <a:gd name="T5" fmla="*/ 0 h 77"/>
              <a:gd name="T6" fmla="*/ 2147483646 w 84"/>
              <a:gd name="T7" fmla="*/ 2147483646 h 77"/>
              <a:gd name="T8" fmla="*/ 2147483646 w 84"/>
              <a:gd name="T9" fmla="*/ 2147483646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" h="77">
                <a:moveTo>
                  <a:pt x="37" y="76"/>
                </a:moveTo>
                <a:cubicBezTo>
                  <a:pt x="11" y="76"/>
                  <a:pt x="12" y="57"/>
                  <a:pt x="0" y="48"/>
                </a:cubicBezTo>
                <a:cubicBezTo>
                  <a:pt x="12" y="32"/>
                  <a:pt x="11" y="0"/>
                  <a:pt x="37" y="0"/>
                </a:cubicBezTo>
                <a:cubicBezTo>
                  <a:pt x="62" y="0"/>
                  <a:pt x="68" y="32"/>
                  <a:pt x="83" y="48"/>
                </a:cubicBezTo>
                <a:cubicBezTo>
                  <a:pt x="68" y="57"/>
                  <a:pt x="62" y="76"/>
                  <a:pt x="37" y="76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7" name="Freeform 68">
            <a:extLst>
              <a:ext uri="{FF2B5EF4-FFF2-40B4-BE49-F238E27FC236}">
                <a16:creationId xmlns:a16="http://schemas.microsoft.com/office/drawing/2014/main" id="{672BDD56-095C-48D2-BD60-0523E2863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0" y="4827588"/>
            <a:ext cx="152400" cy="136525"/>
          </a:xfrm>
          <a:custGeom>
            <a:avLst/>
            <a:gdLst>
              <a:gd name="T0" fmla="*/ 2147483646 w 422"/>
              <a:gd name="T1" fmla="*/ 2147483646 h 380"/>
              <a:gd name="T2" fmla="*/ 2147483646 w 422"/>
              <a:gd name="T3" fmla="*/ 2147483646 h 380"/>
              <a:gd name="T4" fmla="*/ 2147483646 w 422"/>
              <a:gd name="T5" fmla="*/ 2147483646 h 380"/>
              <a:gd name="T6" fmla="*/ 2147483646 w 422"/>
              <a:gd name="T7" fmla="*/ 2147483646 h 380"/>
              <a:gd name="T8" fmla="*/ 2147483646 w 422"/>
              <a:gd name="T9" fmla="*/ 2147483646 h 380"/>
              <a:gd name="T10" fmla="*/ 2147483646 w 422"/>
              <a:gd name="T11" fmla="*/ 2147483646 h 380"/>
              <a:gd name="T12" fmla="*/ 2147483646 w 422"/>
              <a:gd name="T13" fmla="*/ 2147483646 h 380"/>
              <a:gd name="T14" fmla="*/ 2147483646 w 422"/>
              <a:gd name="T15" fmla="*/ 2147483646 h 380"/>
              <a:gd name="T16" fmla="*/ 2147483646 w 422"/>
              <a:gd name="T17" fmla="*/ 2147483646 h 380"/>
              <a:gd name="T18" fmla="*/ 0 w 422"/>
              <a:gd name="T19" fmla="*/ 2147483646 h 380"/>
              <a:gd name="T20" fmla="*/ 2147483646 w 422"/>
              <a:gd name="T21" fmla="*/ 2147483646 h 380"/>
              <a:gd name="T22" fmla="*/ 2147483646 w 422"/>
              <a:gd name="T23" fmla="*/ 2147483646 h 380"/>
              <a:gd name="T24" fmla="*/ 2147483646 w 422"/>
              <a:gd name="T25" fmla="*/ 2147483646 h 380"/>
              <a:gd name="T26" fmla="*/ 2147483646 w 422"/>
              <a:gd name="T27" fmla="*/ 2147483646 h 380"/>
              <a:gd name="T28" fmla="*/ 2147483646 w 422"/>
              <a:gd name="T29" fmla="*/ 2147483646 h 380"/>
              <a:gd name="T30" fmla="*/ 2147483646 w 422"/>
              <a:gd name="T31" fmla="*/ 2147483646 h 380"/>
              <a:gd name="T32" fmla="*/ 2147483646 w 422"/>
              <a:gd name="T33" fmla="*/ 2147483646 h 380"/>
              <a:gd name="T34" fmla="*/ 2147483646 w 422"/>
              <a:gd name="T35" fmla="*/ 2147483646 h 380"/>
              <a:gd name="T36" fmla="*/ 2147483646 w 422"/>
              <a:gd name="T37" fmla="*/ 2147483646 h 380"/>
              <a:gd name="T38" fmla="*/ 2147483646 w 422"/>
              <a:gd name="T39" fmla="*/ 2147483646 h 380"/>
              <a:gd name="T40" fmla="*/ 2147483646 w 422"/>
              <a:gd name="T41" fmla="*/ 2147483646 h 380"/>
              <a:gd name="T42" fmla="*/ 2147483646 w 422"/>
              <a:gd name="T43" fmla="*/ 2147483646 h 380"/>
              <a:gd name="T44" fmla="*/ 2147483646 w 422"/>
              <a:gd name="T45" fmla="*/ 2147483646 h 38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22" h="380">
                <a:moveTo>
                  <a:pt x="275" y="70"/>
                </a:moveTo>
                <a:cubicBezTo>
                  <a:pt x="219" y="0"/>
                  <a:pt x="218" y="86"/>
                  <a:pt x="189" y="93"/>
                </a:cubicBezTo>
                <a:cubicBezTo>
                  <a:pt x="198" y="96"/>
                  <a:pt x="206" y="99"/>
                  <a:pt x="215" y="102"/>
                </a:cubicBezTo>
                <a:cubicBezTo>
                  <a:pt x="200" y="109"/>
                  <a:pt x="184" y="116"/>
                  <a:pt x="169" y="123"/>
                </a:cubicBezTo>
                <a:cubicBezTo>
                  <a:pt x="173" y="127"/>
                  <a:pt x="176" y="131"/>
                  <a:pt x="180" y="134"/>
                </a:cubicBezTo>
                <a:cubicBezTo>
                  <a:pt x="172" y="134"/>
                  <a:pt x="165" y="134"/>
                  <a:pt x="157" y="134"/>
                </a:cubicBezTo>
                <a:cubicBezTo>
                  <a:pt x="162" y="138"/>
                  <a:pt x="166" y="142"/>
                  <a:pt x="171" y="146"/>
                </a:cubicBezTo>
                <a:cubicBezTo>
                  <a:pt x="168" y="149"/>
                  <a:pt x="165" y="151"/>
                  <a:pt x="162" y="153"/>
                </a:cubicBezTo>
                <a:cubicBezTo>
                  <a:pt x="146" y="143"/>
                  <a:pt x="129" y="139"/>
                  <a:pt x="111" y="139"/>
                </a:cubicBezTo>
                <a:cubicBezTo>
                  <a:pt x="51" y="139"/>
                  <a:pt x="0" y="192"/>
                  <a:pt x="0" y="259"/>
                </a:cubicBezTo>
                <a:cubicBezTo>
                  <a:pt x="0" y="326"/>
                  <a:pt x="49" y="379"/>
                  <a:pt x="111" y="379"/>
                </a:cubicBezTo>
                <a:cubicBezTo>
                  <a:pt x="171" y="379"/>
                  <a:pt x="222" y="326"/>
                  <a:pt x="222" y="259"/>
                </a:cubicBezTo>
                <a:cubicBezTo>
                  <a:pt x="222" y="257"/>
                  <a:pt x="222" y="255"/>
                  <a:pt x="222" y="252"/>
                </a:cubicBezTo>
                <a:cubicBezTo>
                  <a:pt x="236" y="256"/>
                  <a:pt x="249" y="260"/>
                  <a:pt x="263" y="263"/>
                </a:cubicBezTo>
                <a:cubicBezTo>
                  <a:pt x="260" y="253"/>
                  <a:pt x="257" y="242"/>
                  <a:pt x="254" y="231"/>
                </a:cubicBezTo>
                <a:cubicBezTo>
                  <a:pt x="270" y="231"/>
                  <a:pt x="286" y="231"/>
                  <a:pt x="302" y="231"/>
                </a:cubicBezTo>
                <a:cubicBezTo>
                  <a:pt x="295" y="225"/>
                  <a:pt x="288" y="219"/>
                  <a:pt x="282" y="213"/>
                </a:cubicBezTo>
                <a:cubicBezTo>
                  <a:pt x="305" y="196"/>
                  <a:pt x="328" y="178"/>
                  <a:pt x="351" y="160"/>
                </a:cubicBezTo>
                <a:cubicBezTo>
                  <a:pt x="337" y="160"/>
                  <a:pt x="323" y="160"/>
                  <a:pt x="309" y="160"/>
                </a:cubicBezTo>
                <a:cubicBezTo>
                  <a:pt x="330" y="147"/>
                  <a:pt x="352" y="134"/>
                  <a:pt x="374" y="120"/>
                </a:cubicBezTo>
                <a:cubicBezTo>
                  <a:pt x="359" y="120"/>
                  <a:pt x="344" y="120"/>
                  <a:pt x="329" y="120"/>
                </a:cubicBezTo>
                <a:cubicBezTo>
                  <a:pt x="354" y="118"/>
                  <a:pt x="421" y="66"/>
                  <a:pt x="379" y="81"/>
                </a:cubicBezTo>
                <a:cubicBezTo>
                  <a:pt x="337" y="95"/>
                  <a:pt x="309" y="74"/>
                  <a:pt x="275" y="70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8" name="Freeform 69">
            <a:extLst>
              <a:ext uri="{FF2B5EF4-FFF2-40B4-BE49-F238E27FC236}">
                <a16:creationId xmlns:a16="http://schemas.microsoft.com/office/drawing/2014/main" id="{991F4246-B547-4DA6-B839-74F0E639F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188" y="4903788"/>
            <a:ext cx="192087" cy="152400"/>
          </a:xfrm>
          <a:custGeom>
            <a:avLst/>
            <a:gdLst>
              <a:gd name="T0" fmla="*/ 2147483646 w 535"/>
              <a:gd name="T1" fmla="*/ 2147483646 h 423"/>
              <a:gd name="T2" fmla="*/ 2147483646 w 535"/>
              <a:gd name="T3" fmla="*/ 2147483646 h 423"/>
              <a:gd name="T4" fmla="*/ 2147483646 w 535"/>
              <a:gd name="T5" fmla="*/ 2147483646 h 423"/>
              <a:gd name="T6" fmla="*/ 2147483646 w 535"/>
              <a:gd name="T7" fmla="*/ 2147483646 h 423"/>
              <a:gd name="T8" fmla="*/ 2147483646 w 535"/>
              <a:gd name="T9" fmla="*/ 2147483646 h 4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5" h="423">
                <a:moveTo>
                  <a:pt x="225" y="184"/>
                </a:moveTo>
                <a:cubicBezTo>
                  <a:pt x="161" y="172"/>
                  <a:pt x="54" y="196"/>
                  <a:pt x="32" y="147"/>
                </a:cubicBezTo>
                <a:cubicBezTo>
                  <a:pt x="0" y="78"/>
                  <a:pt x="195" y="36"/>
                  <a:pt x="245" y="69"/>
                </a:cubicBezTo>
                <a:cubicBezTo>
                  <a:pt x="365" y="142"/>
                  <a:pt x="527" y="0"/>
                  <a:pt x="532" y="214"/>
                </a:cubicBezTo>
                <a:cubicBezTo>
                  <a:pt x="534" y="267"/>
                  <a:pt x="407" y="422"/>
                  <a:pt x="225" y="184"/>
                </a:cubicBezTo>
              </a:path>
            </a:pathLst>
          </a:cu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9" name="Rectangle 70">
            <a:extLst>
              <a:ext uri="{FF2B5EF4-FFF2-40B4-BE49-F238E27FC236}">
                <a16:creationId xmlns:a16="http://schemas.microsoft.com/office/drawing/2014/main" id="{8DE1ACC9-482F-4619-A2E7-0998089FE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513" y="4140200"/>
            <a:ext cx="179387" cy="900113"/>
          </a:xfrm>
          <a:prstGeom prst="rect">
            <a:avLst/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050" name="AutoShape 71">
            <a:extLst>
              <a:ext uri="{FF2B5EF4-FFF2-40B4-BE49-F238E27FC236}">
                <a16:creationId xmlns:a16="http://schemas.microsoft.com/office/drawing/2014/main" id="{5E414E59-84B4-43C8-BF69-98F940F90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4500563"/>
            <a:ext cx="900113" cy="269875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051" name="AutoShape 72">
            <a:extLst>
              <a:ext uri="{FF2B5EF4-FFF2-40B4-BE49-F238E27FC236}">
                <a16:creationId xmlns:a16="http://schemas.microsoft.com/office/drawing/2014/main" id="{7DA37B41-E8CB-4FDC-AC21-796EC7B17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638" y="4319588"/>
            <a:ext cx="720725" cy="269875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052" name="AutoShape 73">
            <a:extLst>
              <a:ext uri="{FF2B5EF4-FFF2-40B4-BE49-F238E27FC236}">
                <a16:creationId xmlns:a16="http://schemas.microsoft.com/office/drawing/2014/main" id="{980B97D4-8AB8-4BC1-9D38-A01B12FE3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25" y="4140200"/>
            <a:ext cx="539750" cy="269875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053" name="AutoShape 74">
            <a:extLst>
              <a:ext uri="{FF2B5EF4-FFF2-40B4-BE49-F238E27FC236}">
                <a16:creationId xmlns:a16="http://schemas.microsoft.com/office/drawing/2014/main" id="{6B36F0E4-B75E-436C-826C-0B5F5C83F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3959225"/>
            <a:ext cx="360363" cy="269875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054" name="Rectangle 75">
            <a:extLst>
              <a:ext uri="{FF2B5EF4-FFF2-40B4-BE49-F238E27FC236}">
                <a16:creationId xmlns:a16="http://schemas.microsoft.com/office/drawing/2014/main" id="{2EBA2E4A-8B44-49E5-9EF5-DE3EF5379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9913" y="4140200"/>
            <a:ext cx="179387" cy="900113"/>
          </a:xfrm>
          <a:prstGeom prst="rect">
            <a:avLst/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055" name="AutoShape 76">
            <a:extLst>
              <a:ext uri="{FF2B5EF4-FFF2-40B4-BE49-F238E27FC236}">
                <a16:creationId xmlns:a16="http://schemas.microsoft.com/office/drawing/2014/main" id="{4DCC2305-BCC9-4F61-BD8A-914C46CA6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38" y="4410075"/>
            <a:ext cx="720725" cy="269875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056" name="AutoShape 77">
            <a:extLst>
              <a:ext uri="{FF2B5EF4-FFF2-40B4-BE49-F238E27FC236}">
                <a16:creationId xmlns:a16="http://schemas.microsoft.com/office/drawing/2014/main" id="{6D9715E2-17F2-483F-945F-6C2ABEE53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525" y="4230688"/>
            <a:ext cx="539750" cy="269875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057" name="AutoShape 78">
            <a:extLst>
              <a:ext uri="{FF2B5EF4-FFF2-40B4-BE49-F238E27FC236}">
                <a16:creationId xmlns:a16="http://schemas.microsoft.com/office/drawing/2014/main" id="{F60C5BA6-6564-4000-9FCF-793393E7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25" y="4049713"/>
            <a:ext cx="360363" cy="269875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grpSp>
        <p:nvGrpSpPr>
          <p:cNvPr id="1058" name="Group 79">
            <a:extLst>
              <a:ext uri="{FF2B5EF4-FFF2-40B4-BE49-F238E27FC236}">
                <a16:creationId xmlns:a16="http://schemas.microsoft.com/office/drawing/2014/main" id="{A0DA080A-3BD1-4F0F-91C7-A3D369858BCF}"/>
              </a:ext>
            </a:extLst>
          </p:cNvPr>
          <p:cNvGrpSpPr>
            <a:grpSpLocks/>
          </p:cNvGrpSpPr>
          <p:nvPr/>
        </p:nvGrpSpPr>
        <p:grpSpPr bwMode="auto">
          <a:xfrm>
            <a:off x="8820150" y="3600450"/>
            <a:ext cx="342900" cy="252413"/>
            <a:chOff x="5556" y="2268"/>
            <a:chExt cx="216" cy="159"/>
          </a:xfrm>
        </p:grpSpPr>
        <p:sp>
          <p:nvSpPr>
            <p:cNvPr id="1068" name="Freeform 80">
              <a:extLst>
                <a:ext uri="{FF2B5EF4-FFF2-40B4-BE49-F238E27FC236}">
                  <a16:creationId xmlns:a16="http://schemas.microsoft.com/office/drawing/2014/main" id="{C196DFEE-DD50-4564-A6E7-A3BB3AF71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6" y="2268"/>
              <a:ext cx="52" cy="88"/>
            </a:xfrm>
            <a:custGeom>
              <a:avLst/>
              <a:gdLst>
                <a:gd name="T0" fmla="*/ 0 w 277"/>
                <a:gd name="T1" fmla="*/ 0 h 447"/>
                <a:gd name="T2" fmla="*/ 0 w 277"/>
                <a:gd name="T3" fmla="*/ 0 h 447"/>
                <a:gd name="T4" fmla="*/ 0 w 277"/>
                <a:gd name="T5" fmla="*/ 0 h 447"/>
                <a:gd name="T6" fmla="*/ 0 w 277"/>
                <a:gd name="T7" fmla="*/ 0 h 447"/>
                <a:gd name="T8" fmla="*/ 0 w 277"/>
                <a:gd name="T9" fmla="*/ 0 h 447"/>
                <a:gd name="T10" fmla="*/ 0 w 277"/>
                <a:gd name="T11" fmla="*/ 0 h 447"/>
                <a:gd name="T12" fmla="*/ 0 w 277"/>
                <a:gd name="T13" fmla="*/ 0 h 447"/>
                <a:gd name="T14" fmla="*/ 0 w 277"/>
                <a:gd name="T15" fmla="*/ 0 h 447"/>
                <a:gd name="T16" fmla="*/ 0 w 277"/>
                <a:gd name="T17" fmla="*/ 0 h 447"/>
                <a:gd name="T18" fmla="*/ 0 w 277"/>
                <a:gd name="T19" fmla="*/ 0 h 447"/>
                <a:gd name="T20" fmla="*/ 0 w 277"/>
                <a:gd name="T21" fmla="*/ 0 h 447"/>
                <a:gd name="T22" fmla="*/ 0 w 277"/>
                <a:gd name="T23" fmla="*/ 0 h 447"/>
                <a:gd name="T24" fmla="*/ 0 w 277"/>
                <a:gd name="T25" fmla="*/ 0 h 447"/>
                <a:gd name="T26" fmla="*/ 0 w 277"/>
                <a:gd name="T27" fmla="*/ 0 h 447"/>
                <a:gd name="T28" fmla="*/ 0 w 277"/>
                <a:gd name="T29" fmla="*/ 0 h 4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7" h="447">
                  <a:moveTo>
                    <a:pt x="214" y="151"/>
                  </a:moveTo>
                  <a:cubicBezTo>
                    <a:pt x="171" y="70"/>
                    <a:pt x="79" y="0"/>
                    <a:pt x="41" y="12"/>
                  </a:cubicBezTo>
                  <a:cubicBezTo>
                    <a:pt x="13" y="25"/>
                    <a:pt x="45" y="79"/>
                    <a:pt x="71" y="108"/>
                  </a:cubicBezTo>
                  <a:cubicBezTo>
                    <a:pt x="74" y="110"/>
                    <a:pt x="72" y="114"/>
                    <a:pt x="68" y="114"/>
                  </a:cubicBezTo>
                  <a:cubicBezTo>
                    <a:pt x="56" y="111"/>
                    <a:pt x="42" y="111"/>
                    <a:pt x="36" y="118"/>
                  </a:cubicBezTo>
                  <a:cubicBezTo>
                    <a:pt x="22" y="135"/>
                    <a:pt x="42" y="159"/>
                    <a:pt x="59" y="175"/>
                  </a:cubicBezTo>
                  <a:cubicBezTo>
                    <a:pt x="62" y="177"/>
                    <a:pt x="60" y="182"/>
                    <a:pt x="56" y="181"/>
                  </a:cubicBezTo>
                  <a:cubicBezTo>
                    <a:pt x="41" y="178"/>
                    <a:pt x="26" y="178"/>
                    <a:pt x="21" y="184"/>
                  </a:cubicBezTo>
                  <a:cubicBezTo>
                    <a:pt x="0" y="209"/>
                    <a:pt x="31" y="282"/>
                    <a:pt x="49" y="309"/>
                  </a:cubicBezTo>
                  <a:cubicBezTo>
                    <a:pt x="71" y="341"/>
                    <a:pt x="94" y="373"/>
                    <a:pt x="123" y="398"/>
                  </a:cubicBezTo>
                  <a:cubicBezTo>
                    <a:pt x="153" y="424"/>
                    <a:pt x="190" y="443"/>
                    <a:pt x="229" y="446"/>
                  </a:cubicBezTo>
                  <a:cubicBezTo>
                    <a:pt x="231" y="446"/>
                    <a:pt x="233" y="446"/>
                    <a:pt x="234" y="446"/>
                  </a:cubicBezTo>
                  <a:cubicBezTo>
                    <a:pt x="236" y="445"/>
                    <a:pt x="237" y="442"/>
                    <a:pt x="238" y="440"/>
                  </a:cubicBezTo>
                  <a:cubicBezTo>
                    <a:pt x="245" y="422"/>
                    <a:pt x="247" y="415"/>
                    <a:pt x="250" y="400"/>
                  </a:cubicBezTo>
                  <a:cubicBezTo>
                    <a:pt x="253" y="339"/>
                    <a:pt x="276" y="270"/>
                    <a:pt x="214" y="15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9" name="Freeform 81">
              <a:extLst>
                <a:ext uri="{FF2B5EF4-FFF2-40B4-BE49-F238E27FC236}">
                  <a16:creationId xmlns:a16="http://schemas.microsoft.com/office/drawing/2014/main" id="{64A8E54E-C39D-4794-8049-99D2C7DBE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" y="2268"/>
              <a:ext cx="195" cy="159"/>
            </a:xfrm>
            <a:custGeom>
              <a:avLst/>
              <a:gdLst>
                <a:gd name="T0" fmla="*/ 0 w 909"/>
                <a:gd name="T1" fmla="*/ 0 h 764"/>
                <a:gd name="T2" fmla="*/ 0 w 909"/>
                <a:gd name="T3" fmla="*/ 0 h 764"/>
                <a:gd name="T4" fmla="*/ 0 w 909"/>
                <a:gd name="T5" fmla="*/ 0 h 764"/>
                <a:gd name="T6" fmla="*/ 0 w 909"/>
                <a:gd name="T7" fmla="*/ 0 h 764"/>
                <a:gd name="T8" fmla="*/ 0 w 909"/>
                <a:gd name="T9" fmla="*/ 0 h 764"/>
                <a:gd name="T10" fmla="*/ 0 w 909"/>
                <a:gd name="T11" fmla="*/ 0 h 764"/>
                <a:gd name="T12" fmla="*/ 0 w 909"/>
                <a:gd name="T13" fmla="*/ 0 h 764"/>
                <a:gd name="T14" fmla="*/ 0 w 909"/>
                <a:gd name="T15" fmla="*/ 0 h 764"/>
                <a:gd name="T16" fmla="*/ 0 w 909"/>
                <a:gd name="T17" fmla="*/ 0 h 764"/>
                <a:gd name="T18" fmla="*/ 0 w 909"/>
                <a:gd name="T19" fmla="*/ 0 h 764"/>
                <a:gd name="T20" fmla="*/ 0 w 909"/>
                <a:gd name="T21" fmla="*/ 0 h 764"/>
                <a:gd name="T22" fmla="*/ 0 w 909"/>
                <a:gd name="T23" fmla="*/ 0 h 764"/>
                <a:gd name="T24" fmla="*/ 0 w 909"/>
                <a:gd name="T25" fmla="*/ 0 h 764"/>
                <a:gd name="T26" fmla="*/ 0 w 909"/>
                <a:gd name="T27" fmla="*/ 0 h 764"/>
                <a:gd name="T28" fmla="*/ 0 w 909"/>
                <a:gd name="T29" fmla="*/ 0 h 764"/>
                <a:gd name="T30" fmla="*/ 0 w 909"/>
                <a:gd name="T31" fmla="*/ 0 h 764"/>
                <a:gd name="T32" fmla="*/ 0 w 909"/>
                <a:gd name="T33" fmla="*/ 0 h 764"/>
                <a:gd name="T34" fmla="*/ 0 w 909"/>
                <a:gd name="T35" fmla="*/ 0 h 764"/>
                <a:gd name="T36" fmla="*/ 0 w 909"/>
                <a:gd name="T37" fmla="*/ 0 h 764"/>
                <a:gd name="T38" fmla="*/ 0 w 909"/>
                <a:gd name="T39" fmla="*/ 0 h 764"/>
                <a:gd name="T40" fmla="*/ 0 w 909"/>
                <a:gd name="T41" fmla="*/ 0 h 764"/>
                <a:gd name="T42" fmla="*/ 0 w 909"/>
                <a:gd name="T43" fmla="*/ 0 h 764"/>
                <a:gd name="T44" fmla="*/ 0 w 909"/>
                <a:gd name="T45" fmla="*/ 0 h 764"/>
                <a:gd name="T46" fmla="*/ 0 w 909"/>
                <a:gd name="T47" fmla="*/ 0 h 764"/>
                <a:gd name="T48" fmla="*/ 0 w 909"/>
                <a:gd name="T49" fmla="*/ 0 h 764"/>
                <a:gd name="T50" fmla="*/ 0 w 909"/>
                <a:gd name="T51" fmla="*/ 0 h 764"/>
                <a:gd name="T52" fmla="*/ 0 w 909"/>
                <a:gd name="T53" fmla="*/ 0 h 764"/>
                <a:gd name="T54" fmla="*/ 0 w 909"/>
                <a:gd name="T55" fmla="*/ 0 h 764"/>
                <a:gd name="T56" fmla="*/ 0 w 909"/>
                <a:gd name="T57" fmla="*/ 0 h 7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09" h="764">
                  <a:moveTo>
                    <a:pt x="752" y="298"/>
                  </a:moveTo>
                  <a:cubicBezTo>
                    <a:pt x="700" y="306"/>
                    <a:pt x="647" y="355"/>
                    <a:pt x="620" y="399"/>
                  </a:cubicBezTo>
                  <a:cubicBezTo>
                    <a:pt x="619" y="402"/>
                    <a:pt x="616" y="405"/>
                    <a:pt x="613" y="406"/>
                  </a:cubicBezTo>
                  <a:cubicBezTo>
                    <a:pt x="609" y="406"/>
                    <a:pt x="606" y="403"/>
                    <a:pt x="603" y="401"/>
                  </a:cubicBezTo>
                  <a:cubicBezTo>
                    <a:pt x="575" y="375"/>
                    <a:pt x="538" y="342"/>
                    <a:pt x="492" y="285"/>
                  </a:cubicBezTo>
                  <a:cubicBezTo>
                    <a:pt x="472" y="260"/>
                    <a:pt x="373" y="141"/>
                    <a:pt x="276" y="73"/>
                  </a:cubicBezTo>
                  <a:cubicBezTo>
                    <a:pt x="192" y="15"/>
                    <a:pt x="86" y="0"/>
                    <a:pt x="50" y="24"/>
                  </a:cubicBezTo>
                  <a:cubicBezTo>
                    <a:pt x="33" y="35"/>
                    <a:pt x="30" y="60"/>
                    <a:pt x="37" y="79"/>
                  </a:cubicBezTo>
                  <a:cubicBezTo>
                    <a:pt x="45" y="98"/>
                    <a:pt x="71" y="120"/>
                    <a:pt x="91" y="129"/>
                  </a:cubicBezTo>
                  <a:cubicBezTo>
                    <a:pt x="66" y="126"/>
                    <a:pt x="34" y="146"/>
                    <a:pt x="34" y="170"/>
                  </a:cubicBezTo>
                  <a:cubicBezTo>
                    <a:pt x="34" y="212"/>
                    <a:pt x="109" y="258"/>
                    <a:pt x="133" y="265"/>
                  </a:cubicBezTo>
                  <a:cubicBezTo>
                    <a:pt x="112" y="266"/>
                    <a:pt x="95" y="290"/>
                    <a:pt x="100" y="310"/>
                  </a:cubicBezTo>
                  <a:cubicBezTo>
                    <a:pt x="109" y="349"/>
                    <a:pt x="181" y="367"/>
                    <a:pt x="203" y="370"/>
                  </a:cubicBezTo>
                  <a:cubicBezTo>
                    <a:pt x="183" y="374"/>
                    <a:pt x="172" y="399"/>
                    <a:pt x="179" y="418"/>
                  </a:cubicBezTo>
                  <a:cubicBezTo>
                    <a:pt x="190" y="448"/>
                    <a:pt x="262" y="467"/>
                    <a:pt x="282" y="471"/>
                  </a:cubicBezTo>
                  <a:cubicBezTo>
                    <a:pt x="264" y="487"/>
                    <a:pt x="271" y="513"/>
                    <a:pt x="290" y="527"/>
                  </a:cubicBezTo>
                  <a:cubicBezTo>
                    <a:pt x="306" y="540"/>
                    <a:pt x="328" y="548"/>
                    <a:pt x="349" y="551"/>
                  </a:cubicBezTo>
                  <a:cubicBezTo>
                    <a:pt x="295" y="545"/>
                    <a:pt x="232" y="537"/>
                    <a:pt x="179" y="536"/>
                  </a:cubicBezTo>
                  <a:cubicBezTo>
                    <a:pt x="127" y="535"/>
                    <a:pt x="48" y="552"/>
                    <a:pt x="0" y="595"/>
                  </a:cubicBezTo>
                  <a:cubicBezTo>
                    <a:pt x="69" y="623"/>
                    <a:pt x="149" y="682"/>
                    <a:pt x="180" y="763"/>
                  </a:cubicBezTo>
                  <a:cubicBezTo>
                    <a:pt x="231" y="761"/>
                    <a:pt x="267" y="733"/>
                    <a:pt x="307" y="703"/>
                  </a:cubicBezTo>
                  <a:cubicBezTo>
                    <a:pt x="313" y="698"/>
                    <a:pt x="319" y="693"/>
                    <a:pt x="327" y="692"/>
                  </a:cubicBezTo>
                  <a:cubicBezTo>
                    <a:pt x="332" y="692"/>
                    <a:pt x="338" y="693"/>
                    <a:pt x="343" y="695"/>
                  </a:cubicBezTo>
                  <a:cubicBezTo>
                    <a:pt x="365" y="702"/>
                    <a:pt x="466" y="753"/>
                    <a:pt x="594" y="747"/>
                  </a:cubicBezTo>
                  <a:cubicBezTo>
                    <a:pt x="692" y="742"/>
                    <a:pt x="777" y="701"/>
                    <a:pt x="817" y="626"/>
                  </a:cubicBezTo>
                  <a:cubicBezTo>
                    <a:pt x="856" y="553"/>
                    <a:pt x="860" y="475"/>
                    <a:pt x="864" y="453"/>
                  </a:cubicBezTo>
                  <a:cubicBezTo>
                    <a:pt x="868" y="432"/>
                    <a:pt x="888" y="421"/>
                    <a:pt x="907" y="415"/>
                  </a:cubicBezTo>
                  <a:cubicBezTo>
                    <a:pt x="905" y="394"/>
                    <a:pt x="908" y="367"/>
                    <a:pt x="905" y="345"/>
                  </a:cubicBezTo>
                  <a:cubicBezTo>
                    <a:pt x="865" y="312"/>
                    <a:pt x="804" y="290"/>
                    <a:pt x="752" y="29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0" name="Freeform 82">
              <a:extLst>
                <a:ext uri="{FF2B5EF4-FFF2-40B4-BE49-F238E27FC236}">
                  <a16:creationId xmlns:a16="http://schemas.microsoft.com/office/drawing/2014/main" id="{B57323DA-C214-4C29-8CFF-2397F9949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" y="2345"/>
              <a:ext cx="15" cy="6"/>
            </a:xfrm>
            <a:custGeom>
              <a:avLst/>
              <a:gdLst>
                <a:gd name="T0" fmla="*/ 0 w 114"/>
                <a:gd name="T1" fmla="*/ 0 h 77"/>
                <a:gd name="T2" fmla="*/ 0 w 114"/>
                <a:gd name="T3" fmla="*/ 0 h 77"/>
                <a:gd name="T4" fmla="*/ 0 w 114"/>
                <a:gd name="T5" fmla="*/ 0 h 77"/>
                <a:gd name="T6" fmla="*/ 0 w 114"/>
                <a:gd name="T7" fmla="*/ 0 h 77"/>
                <a:gd name="T8" fmla="*/ 0 w 114"/>
                <a:gd name="T9" fmla="*/ 0 h 77"/>
                <a:gd name="T10" fmla="*/ 0 w 114"/>
                <a:gd name="T11" fmla="*/ 0 h 77"/>
                <a:gd name="T12" fmla="*/ 0 w 114"/>
                <a:gd name="T13" fmla="*/ 0 h 77"/>
                <a:gd name="T14" fmla="*/ 0 w 114"/>
                <a:gd name="T15" fmla="*/ 0 h 77"/>
                <a:gd name="T16" fmla="*/ 0 w 114"/>
                <a:gd name="T17" fmla="*/ 0 h 77"/>
                <a:gd name="T18" fmla="*/ 0 w 114"/>
                <a:gd name="T19" fmla="*/ 0 h 77"/>
                <a:gd name="T20" fmla="*/ 0 w 114"/>
                <a:gd name="T21" fmla="*/ 0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4" h="77">
                  <a:moveTo>
                    <a:pt x="26" y="1"/>
                  </a:moveTo>
                  <a:cubicBezTo>
                    <a:pt x="23" y="0"/>
                    <a:pt x="19" y="0"/>
                    <a:pt x="16" y="0"/>
                  </a:cubicBezTo>
                  <a:cubicBezTo>
                    <a:pt x="10" y="1"/>
                    <a:pt x="8" y="3"/>
                    <a:pt x="6" y="8"/>
                  </a:cubicBezTo>
                  <a:cubicBezTo>
                    <a:pt x="0" y="20"/>
                    <a:pt x="2" y="60"/>
                    <a:pt x="5" y="68"/>
                  </a:cubicBezTo>
                  <a:cubicBezTo>
                    <a:pt x="7" y="73"/>
                    <a:pt x="10" y="76"/>
                    <a:pt x="16" y="76"/>
                  </a:cubicBezTo>
                  <a:cubicBezTo>
                    <a:pt x="18" y="76"/>
                    <a:pt x="21" y="75"/>
                    <a:pt x="23" y="74"/>
                  </a:cubicBezTo>
                  <a:cubicBezTo>
                    <a:pt x="30" y="72"/>
                    <a:pt x="38" y="69"/>
                    <a:pt x="46" y="67"/>
                  </a:cubicBezTo>
                  <a:cubicBezTo>
                    <a:pt x="66" y="60"/>
                    <a:pt x="85" y="54"/>
                    <a:pt x="104" y="47"/>
                  </a:cubicBezTo>
                  <a:cubicBezTo>
                    <a:pt x="107" y="46"/>
                    <a:pt x="111" y="45"/>
                    <a:pt x="112" y="42"/>
                  </a:cubicBezTo>
                  <a:cubicBezTo>
                    <a:pt x="113" y="38"/>
                    <a:pt x="109" y="34"/>
                    <a:pt x="106" y="31"/>
                  </a:cubicBezTo>
                  <a:cubicBezTo>
                    <a:pt x="80" y="19"/>
                    <a:pt x="53" y="9"/>
                    <a:pt x="26" y="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1" name="Freeform 83">
              <a:extLst>
                <a:ext uri="{FF2B5EF4-FFF2-40B4-BE49-F238E27FC236}">
                  <a16:creationId xmlns:a16="http://schemas.microsoft.com/office/drawing/2014/main" id="{9C3BC455-2AED-46BE-AB3A-6E4A9800E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9" y="2345"/>
              <a:ext cx="2" cy="2"/>
            </a:xfrm>
            <a:custGeom>
              <a:avLst/>
              <a:gdLst>
                <a:gd name="T0" fmla="*/ 0 w 59"/>
                <a:gd name="T1" fmla="*/ 0 h 57"/>
                <a:gd name="T2" fmla="*/ 0 w 59"/>
                <a:gd name="T3" fmla="*/ 0 h 57"/>
                <a:gd name="T4" fmla="*/ 0 w 59"/>
                <a:gd name="T5" fmla="*/ 0 h 57"/>
                <a:gd name="T6" fmla="*/ 0 w 59"/>
                <a:gd name="T7" fmla="*/ 0 h 57"/>
                <a:gd name="T8" fmla="*/ 0 w 59"/>
                <a:gd name="T9" fmla="*/ 0 h 57"/>
                <a:gd name="T10" fmla="*/ 0 w 59"/>
                <a:gd name="T11" fmla="*/ 0 h 57"/>
                <a:gd name="T12" fmla="*/ 0 w 59"/>
                <a:gd name="T13" fmla="*/ 0 h 57"/>
                <a:gd name="T14" fmla="*/ 0 w 59"/>
                <a:gd name="T15" fmla="*/ 0 h 57"/>
                <a:gd name="T16" fmla="*/ 0 w 59"/>
                <a:gd name="T17" fmla="*/ 0 h 57"/>
                <a:gd name="T18" fmla="*/ 0 w 59"/>
                <a:gd name="T19" fmla="*/ 0 h 57"/>
                <a:gd name="T20" fmla="*/ 0 w 59"/>
                <a:gd name="T21" fmla="*/ 0 h 57"/>
                <a:gd name="T22" fmla="*/ 0 w 59"/>
                <a:gd name="T23" fmla="*/ 0 h 57"/>
                <a:gd name="T24" fmla="*/ 0 w 59"/>
                <a:gd name="T25" fmla="*/ 0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57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2" name="Freeform 84">
              <a:extLst>
                <a:ext uri="{FF2B5EF4-FFF2-40B4-BE49-F238E27FC236}">
                  <a16:creationId xmlns:a16="http://schemas.microsoft.com/office/drawing/2014/main" id="{86AC88D2-1267-484A-B9C1-698AC35FE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1" y="2296"/>
              <a:ext cx="21" cy="2"/>
            </a:xfrm>
            <a:custGeom>
              <a:avLst/>
              <a:gdLst>
                <a:gd name="T0" fmla="*/ 0 w 140"/>
                <a:gd name="T1" fmla="*/ 0 h 59"/>
                <a:gd name="T2" fmla="*/ 0 w 140"/>
                <a:gd name="T3" fmla="*/ 0 h 59"/>
                <a:gd name="T4" fmla="*/ 0 w 140"/>
                <a:gd name="T5" fmla="*/ 0 h 59"/>
                <a:gd name="T6" fmla="*/ 0 w 140"/>
                <a:gd name="T7" fmla="*/ 0 h 59"/>
                <a:gd name="T8" fmla="*/ 0 w 140"/>
                <a:gd name="T9" fmla="*/ 0 h 59"/>
                <a:gd name="T10" fmla="*/ 0 w 140"/>
                <a:gd name="T11" fmla="*/ 0 h 59"/>
                <a:gd name="T12" fmla="*/ 0 w 140"/>
                <a:gd name="T13" fmla="*/ 0 h 59"/>
                <a:gd name="T14" fmla="*/ 0 w 140"/>
                <a:gd name="T15" fmla="*/ 0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" h="59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3" name="Freeform 85">
              <a:extLst>
                <a:ext uri="{FF2B5EF4-FFF2-40B4-BE49-F238E27FC236}">
                  <a16:creationId xmlns:a16="http://schemas.microsoft.com/office/drawing/2014/main" id="{6D90EB46-235F-4D65-A9E5-BFB10741B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2" y="2327"/>
              <a:ext cx="25" cy="0"/>
            </a:xfrm>
            <a:custGeom>
              <a:avLst/>
              <a:gdLst>
                <a:gd name="T0" fmla="*/ 0 w 159"/>
                <a:gd name="T1" fmla="*/ 0 h 33"/>
                <a:gd name="T2" fmla="*/ 0 w 159"/>
                <a:gd name="T3" fmla="*/ 0 h 33"/>
                <a:gd name="T4" fmla="*/ 0 w 159"/>
                <a:gd name="T5" fmla="*/ 0 h 33"/>
                <a:gd name="T6" fmla="*/ 0 w 159"/>
                <a:gd name="T7" fmla="*/ 0 h 33"/>
                <a:gd name="T8" fmla="*/ 0 w 159"/>
                <a:gd name="T9" fmla="*/ 0 h 33"/>
                <a:gd name="T10" fmla="*/ 0 w 159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9" h="33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4" name="Freeform 86">
              <a:extLst>
                <a:ext uri="{FF2B5EF4-FFF2-40B4-BE49-F238E27FC236}">
                  <a16:creationId xmlns:a16="http://schemas.microsoft.com/office/drawing/2014/main" id="{533A5E50-2F77-46F6-813A-D590520C9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8" y="2350"/>
              <a:ext cx="22" cy="0"/>
            </a:xfrm>
            <a:custGeom>
              <a:avLst/>
              <a:gdLst>
                <a:gd name="T0" fmla="*/ 0 w 146"/>
                <a:gd name="T1" fmla="*/ 0 h 23"/>
                <a:gd name="T2" fmla="*/ 0 w 146"/>
                <a:gd name="T3" fmla="*/ 0 h 23"/>
                <a:gd name="T4" fmla="*/ 0 w 146"/>
                <a:gd name="T5" fmla="*/ 0 h 23"/>
                <a:gd name="T6" fmla="*/ 0 w 146"/>
                <a:gd name="T7" fmla="*/ 0 h 23"/>
                <a:gd name="T8" fmla="*/ 0 w 146"/>
                <a:gd name="T9" fmla="*/ 0 h 23"/>
                <a:gd name="T10" fmla="*/ 0 w 146"/>
                <a:gd name="T11" fmla="*/ 0 h 23"/>
                <a:gd name="T12" fmla="*/ 0 w 146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23">
                  <a:moveTo>
                    <a:pt x="107" y="9"/>
                  </a:moveTo>
                  <a:cubicBezTo>
                    <a:pt x="127" y="11"/>
                    <a:pt x="143" y="9"/>
                    <a:pt x="144" y="12"/>
                  </a:cubicBezTo>
                  <a:cubicBezTo>
                    <a:pt x="145" y="17"/>
                    <a:pt x="124" y="18"/>
                    <a:pt x="113" y="18"/>
                  </a:cubicBezTo>
                  <a:cubicBezTo>
                    <a:pt x="80" y="20"/>
                    <a:pt x="57" y="22"/>
                    <a:pt x="20" y="15"/>
                  </a:cubicBezTo>
                  <a:cubicBezTo>
                    <a:pt x="16" y="15"/>
                    <a:pt x="0" y="12"/>
                    <a:pt x="1" y="10"/>
                  </a:cubicBezTo>
                  <a:cubicBezTo>
                    <a:pt x="4" y="6"/>
                    <a:pt x="12" y="1"/>
                    <a:pt x="17" y="0"/>
                  </a:cubicBezTo>
                  <a:cubicBezTo>
                    <a:pt x="38" y="5"/>
                    <a:pt x="86" y="8"/>
                    <a:pt x="107" y="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5" name="Freeform 87">
              <a:extLst>
                <a:ext uri="{FF2B5EF4-FFF2-40B4-BE49-F238E27FC236}">
                  <a16:creationId xmlns:a16="http://schemas.microsoft.com/office/drawing/2014/main" id="{5F225B32-8C79-4741-83F4-FC51BC060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" y="2373"/>
              <a:ext cx="19" cy="0"/>
            </a:xfrm>
            <a:custGeom>
              <a:avLst/>
              <a:gdLst>
                <a:gd name="T0" fmla="*/ 0 w 132"/>
                <a:gd name="T1" fmla="*/ 0 h 20"/>
                <a:gd name="T2" fmla="*/ 0 w 132"/>
                <a:gd name="T3" fmla="*/ 0 h 20"/>
                <a:gd name="T4" fmla="*/ 0 w 132"/>
                <a:gd name="T5" fmla="*/ 0 h 20"/>
                <a:gd name="T6" fmla="*/ 0 w 132"/>
                <a:gd name="T7" fmla="*/ 0 h 20"/>
                <a:gd name="T8" fmla="*/ 0 w 132"/>
                <a:gd name="T9" fmla="*/ 0 h 20"/>
                <a:gd name="T10" fmla="*/ 0 w 132"/>
                <a:gd name="T11" fmla="*/ 0 h 20"/>
                <a:gd name="T12" fmla="*/ 0 w 132"/>
                <a:gd name="T13" fmla="*/ 0 h 20"/>
                <a:gd name="T14" fmla="*/ 0 w 132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20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59" name="Group 88">
            <a:extLst>
              <a:ext uri="{FF2B5EF4-FFF2-40B4-BE49-F238E27FC236}">
                <a16:creationId xmlns:a16="http://schemas.microsoft.com/office/drawing/2014/main" id="{5E94EE4B-6FEA-47EE-BA12-2D5E2C42D704}"/>
              </a:ext>
            </a:extLst>
          </p:cNvPr>
          <p:cNvGrpSpPr>
            <a:grpSpLocks/>
          </p:cNvGrpSpPr>
          <p:nvPr/>
        </p:nvGrpSpPr>
        <p:grpSpPr bwMode="auto">
          <a:xfrm>
            <a:off x="8459788" y="3779838"/>
            <a:ext cx="342900" cy="252412"/>
            <a:chOff x="5329" y="2381"/>
            <a:chExt cx="216" cy="159"/>
          </a:xfrm>
        </p:grpSpPr>
        <p:sp>
          <p:nvSpPr>
            <p:cNvPr id="1060" name="Freeform 89">
              <a:extLst>
                <a:ext uri="{FF2B5EF4-FFF2-40B4-BE49-F238E27FC236}">
                  <a16:creationId xmlns:a16="http://schemas.microsoft.com/office/drawing/2014/main" id="{D7841FB9-890C-4D78-819F-46E65FC4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382"/>
              <a:ext cx="51" cy="88"/>
            </a:xfrm>
            <a:custGeom>
              <a:avLst/>
              <a:gdLst>
                <a:gd name="T0" fmla="*/ 0 w 277"/>
                <a:gd name="T1" fmla="*/ 0 h 447"/>
                <a:gd name="T2" fmla="*/ 0 w 277"/>
                <a:gd name="T3" fmla="*/ 0 h 447"/>
                <a:gd name="T4" fmla="*/ 0 w 277"/>
                <a:gd name="T5" fmla="*/ 0 h 447"/>
                <a:gd name="T6" fmla="*/ 0 w 277"/>
                <a:gd name="T7" fmla="*/ 0 h 447"/>
                <a:gd name="T8" fmla="*/ 0 w 277"/>
                <a:gd name="T9" fmla="*/ 0 h 447"/>
                <a:gd name="T10" fmla="*/ 0 w 277"/>
                <a:gd name="T11" fmla="*/ 0 h 447"/>
                <a:gd name="T12" fmla="*/ 0 w 277"/>
                <a:gd name="T13" fmla="*/ 0 h 447"/>
                <a:gd name="T14" fmla="*/ 0 w 277"/>
                <a:gd name="T15" fmla="*/ 0 h 447"/>
                <a:gd name="T16" fmla="*/ 0 w 277"/>
                <a:gd name="T17" fmla="*/ 0 h 447"/>
                <a:gd name="T18" fmla="*/ 0 w 277"/>
                <a:gd name="T19" fmla="*/ 0 h 447"/>
                <a:gd name="T20" fmla="*/ 0 w 277"/>
                <a:gd name="T21" fmla="*/ 0 h 447"/>
                <a:gd name="T22" fmla="*/ 0 w 277"/>
                <a:gd name="T23" fmla="*/ 0 h 447"/>
                <a:gd name="T24" fmla="*/ 0 w 277"/>
                <a:gd name="T25" fmla="*/ 0 h 447"/>
                <a:gd name="T26" fmla="*/ 0 w 277"/>
                <a:gd name="T27" fmla="*/ 0 h 447"/>
                <a:gd name="T28" fmla="*/ 0 w 277"/>
                <a:gd name="T29" fmla="*/ 0 h 4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7" h="447">
                  <a:moveTo>
                    <a:pt x="214" y="151"/>
                  </a:moveTo>
                  <a:cubicBezTo>
                    <a:pt x="171" y="70"/>
                    <a:pt x="79" y="0"/>
                    <a:pt x="41" y="12"/>
                  </a:cubicBezTo>
                  <a:cubicBezTo>
                    <a:pt x="13" y="25"/>
                    <a:pt x="45" y="79"/>
                    <a:pt x="71" y="108"/>
                  </a:cubicBezTo>
                  <a:cubicBezTo>
                    <a:pt x="74" y="110"/>
                    <a:pt x="72" y="114"/>
                    <a:pt x="68" y="114"/>
                  </a:cubicBezTo>
                  <a:cubicBezTo>
                    <a:pt x="56" y="111"/>
                    <a:pt x="42" y="111"/>
                    <a:pt x="36" y="118"/>
                  </a:cubicBezTo>
                  <a:cubicBezTo>
                    <a:pt x="22" y="135"/>
                    <a:pt x="42" y="159"/>
                    <a:pt x="59" y="175"/>
                  </a:cubicBezTo>
                  <a:cubicBezTo>
                    <a:pt x="62" y="177"/>
                    <a:pt x="60" y="182"/>
                    <a:pt x="56" y="181"/>
                  </a:cubicBezTo>
                  <a:cubicBezTo>
                    <a:pt x="41" y="178"/>
                    <a:pt x="26" y="178"/>
                    <a:pt x="21" y="184"/>
                  </a:cubicBezTo>
                  <a:cubicBezTo>
                    <a:pt x="0" y="209"/>
                    <a:pt x="31" y="282"/>
                    <a:pt x="49" y="309"/>
                  </a:cubicBezTo>
                  <a:cubicBezTo>
                    <a:pt x="71" y="341"/>
                    <a:pt x="94" y="373"/>
                    <a:pt x="123" y="398"/>
                  </a:cubicBezTo>
                  <a:cubicBezTo>
                    <a:pt x="153" y="424"/>
                    <a:pt x="190" y="443"/>
                    <a:pt x="229" y="446"/>
                  </a:cubicBezTo>
                  <a:cubicBezTo>
                    <a:pt x="231" y="446"/>
                    <a:pt x="233" y="446"/>
                    <a:pt x="234" y="446"/>
                  </a:cubicBezTo>
                  <a:cubicBezTo>
                    <a:pt x="236" y="445"/>
                    <a:pt x="237" y="442"/>
                    <a:pt x="238" y="440"/>
                  </a:cubicBezTo>
                  <a:cubicBezTo>
                    <a:pt x="245" y="422"/>
                    <a:pt x="247" y="415"/>
                    <a:pt x="250" y="400"/>
                  </a:cubicBezTo>
                  <a:cubicBezTo>
                    <a:pt x="253" y="339"/>
                    <a:pt x="276" y="270"/>
                    <a:pt x="214" y="15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1" name="Freeform 90">
              <a:extLst>
                <a:ext uri="{FF2B5EF4-FFF2-40B4-BE49-F238E27FC236}">
                  <a16:creationId xmlns:a16="http://schemas.microsoft.com/office/drawing/2014/main" id="{E9F5EF01-646B-461B-82DB-A5F31B20E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9" y="2381"/>
              <a:ext cx="194" cy="159"/>
            </a:xfrm>
            <a:custGeom>
              <a:avLst/>
              <a:gdLst>
                <a:gd name="T0" fmla="*/ 0 w 909"/>
                <a:gd name="T1" fmla="*/ 0 h 764"/>
                <a:gd name="T2" fmla="*/ 0 w 909"/>
                <a:gd name="T3" fmla="*/ 0 h 764"/>
                <a:gd name="T4" fmla="*/ 0 w 909"/>
                <a:gd name="T5" fmla="*/ 0 h 764"/>
                <a:gd name="T6" fmla="*/ 0 w 909"/>
                <a:gd name="T7" fmla="*/ 0 h 764"/>
                <a:gd name="T8" fmla="*/ 0 w 909"/>
                <a:gd name="T9" fmla="*/ 0 h 764"/>
                <a:gd name="T10" fmla="*/ 0 w 909"/>
                <a:gd name="T11" fmla="*/ 0 h 764"/>
                <a:gd name="T12" fmla="*/ 0 w 909"/>
                <a:gd name="T13" fmla="*/ 0 h 764"/>
                <a:gd name="T14" fmla="*/ 0 w 909"/>
                <a:gd name="T15" fmla="*/ 0 h 764"/>
                <a:gd name="T16" fmla="*/ 0 w 909"/>
                <a:gd name="T17" fmla="*/ 0 h 764"/>
                <a:gd name="T18" fmla="*/ 0 w 909"/>
                <a:gd name="T19" fmla="*/ 0 h 764"/>
                <a:gd name="T20" fmla="*/ 0 w 909"/>
                <a:gd name="T21" fmla="*/ 0 h 764"/>
                <a:gd name="T22" fmla="*/ 0 w 909"/>
                <a:gd name="T23" fmla="*/ 0 h 764"/>
                <a:gd name="T24" fmla="*/ 0 w 909"/>
                <a:gd name="T25" fmla="*/ 0 h 764"/>
                <a:gd name="T26" fmla="*/ 0 w 909"/>
                <a:gd name="T27" fmla="*/ 0 h 764"/>
                <a:gd name="T28" fmla="*/ 0 w 909"/>
                <a:gd name="T29" fmla="*/ 0 h 764"/>
                <a:gd name="T30" fmla="*/ 0 w 909"/>
                <a:gd name="T31" fmla="*/ 0 h 764"/>
                <a:gd name="T32" fmla="*/ 0 w 909"/>
                <a:gd name="T33" fmla="*/ 0 h 764"/>
                <a:gd name="T34" fmla="*/ 0 w 909"/>
                <a:gd name="T35" fmla="*/ 0 h 764"/>
                <a:gd name="T36" fmla="*/ 0 w 909"/>
                <a:gd name="T37" fmla="*/ 0 h 764"/>
                <a:gd name="T38" fmla="*/ 0 w 909"/>
                <a:gd name="T39" fmla="*/ 0 h 764"/>
                <a:gd name="T40" fmla="*/ 0 w 909"/>
                <a:gd name="T41" fmla="*/ 0 h 764"/>
                <a:gd name="T42" fmla="*/ 0 w 909"/>
                <a:gd name="T43" fmla="*/ 0 h 764"/>
                <a:gd name="T44" fmla="*/ 0 w 909"/>
                <a:gd name="T45" fmla="*/ 0 h 764"/>
                <a:gd name="T46" fmla="*/ 0 w 909"/>
                <a:gd name="T47" fmla="*/ 0 h 764"/>
                <a:gd name="T48" fmla="*/ 0 w 909"/>
                <a:gd name="T49" fmla="*/ 0 h 764"/>
                <a:gd name="T50" fmla="*/ 0 w 909"/>
                <a:gd name="T51" fmla="*/ 0 h 764"/>
                <a:gd name="T52" fmla="*/ 0 w 909"/>
                <a:gd name="T53" fmla="*/ 0 h 764"/>
                <a:gd name="T54" fmla="*/ 0 w 909"/>
                <a:gd name="T55" fmla="*/ 0 h 764"/>
                <a:gd name="T56" fmla="*/ 0 w 909"/>
                <a:gd name="T57" fmla="*/ 0 h 7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09" h="764">
                  <a:moveTo>
                    <a:pt x="752" y="298"/>
                  </a:moveTo>
                  <a:cubicBezTo>
                    <a:pt x="700" y="306"/>
                    <a:pt x="647" y="355"/>
                    <a:pt x="620" y="399"/>
                  </a:cubicBezTo>
                  <a:cubicBezTo>
                    <a:pt x="619" y="402"/>
                    <a:pt x="616" y="405"/>
                    <a:pt x="613" y="406"/>
                  </a:cubicBezTo>
                  <a:cubicBezTo>
                    <a:pt x="609" y="406"/>
                    <a:pt x="606" y="403"/>
                    <a:pt x="603" y="401"/>
                  </a:cubicBezTo>
                  <a:cubicBezTo>
                    <a:pt x="575" y="375"/>
                    <a:pt x="538" y="342"/>
                    <a:pt x="492" y="285"/>
                  </a:cubicBezTo>
                  <a:cubicBezTo>
                    <a:pt x="472" y="260"/>
                    <a:pt x="373" y="141"/>
                    <a:pt x="276" y="73"/>
                  </a:cubicBezTo>
                  <a:cubicBezTo>
                    <a:pt x="192" y="15"/>
                    <a:pt x="86" y="0"/>
                    <a:pt x="50" y="24"/>
                  </a:cubicBezTo>
                  <a:cubicBezTo>
                    <a:pt x="33" y="35"/>
                    <a:pt x="30" y="60"/>
                    <a:pt x="37" y="79"/>
                  </a:cubicBezTo>
                  <a:cubicBezTo>
                    <a:pt x="45" y="98"/>
                    <a:pt x="71" y="120"/>
                    <a:pt x="91" y="129"/>
                  </a:cubicBezTo>
                  <a:cubicBezTo>
                    <a:pt x="66" y="126"/>
                    <a:pt x="34" y="146"/>
                    <a:pt x="34" y="170"/>
                  </a:cubicBezTo>
                  <a:cubicBezTo>
                    <a:pt x="34" y="212"/>
                    <a:pt x="109" y="258"/>
                    <a:pt x="133" y="265"/>
                  </a:cubicBezTo>
                  <a:cubicBezTo>
                    <a:pt x="112" y="266"/>
                    <a:pt x="95" y="290"/>
                    <a:pt x="100" y="310"/>
                  </a:cubicBezTo>
                  <a:cubicBezTo>
                    <a:pt x="109" y="349"/>
                    <a:pt x="181" y="367"/>
                    <a:pt x="203" y="370"/>
                  </a:cubicBezTo>
                  <a:cubicBezTo>
                    <a:pt x="183" y="374"/>
                    <a:pt x="172" y="399"/>
                    <a:pt x="179" y="418"/>
                  </a:cubicBezTo>
                  <a:cubicBezTo>
                    <a:pt x="190" y="448"/>
                    <a:pt x="262" y="467"/>
                    <a:pt x="282" y="471"/>
                  </a:cubicBezTo>
                  <a:cubicBezTo>
                    <a:pt x="264" y="487"/>
                    <a:pt x="271" y="513"/>
                    <a:pt x="290" y="527"/>
                  </a:cubicBezTo>
                  <a:cubicBezTo>
                    <a:pt x="306" y="540"/>
                    <a:pt x="328" y="548"/>
                    <a:pt x="349" y="551"/>
                  </a:cubicBezTo>
                  <a:cubicBezTo>
                    <a:pt x="295" y="545"/>
                    <a:pt x="232" y="537"/>
                    <a:pt x="179" y="536"/>
                  </a:cubicBezTo>
                  <a:cubicBezTo>
                    <a:pt x="127" y="535"/>
                    <a:pt x="48" y="552"/>
                    <a:pt x="0" y="595"/>
                  </a:cubicBezTo>
                  <a:cubicBezTo>
                    <a:pt x="69" y="623"/>
                    <a:pt x="149" y="682"/>
                    <a:pt x="180" y="763"/>
                  </a:cubicBezTo>
                  <a:cubicBezTo>
                    <a:pt x="231" y="761"/>
                    <a:pt x="267" y="733"/>
                    <a:pt x="307" y="703"/>
                  </a:cubicBezTo>
                  <a:cubicBezTo>
                    <a:pt x="313" y="698"/>
                    <a:pt x="319" y="693"/>
                    <a:pt x="327" y="692"/>
                  </a:cubicBezTo>
                  <a:cubicBezTo>
                    <a:pt x="332" y="692"/>
                    <a:pt x="338" y="693"/>
                    <a:pt x="343" y="695"/>
                  </a:cubicBezTo>
                  <a:cubicBezTo>
                    <a:pt x="365" y="702"/>
                    <a:pt x="466" y="753"/>
                    <a:pt x="594" y="747"/>
                  </a:cubicBezTo>
                  <a:cubicBezTo>
                    <a:pt x="692" y="742"/>
                    <a:pt x="777" y="701"/>
                    <a:pt x="817" y="626"/>
                  </a:cubicBezTo>
                  <a:cubicBezTo>
                    <a:pt x="856" y="553"/>
                    <a:pt x="860" y="475"/>
                    <a:pt x="864" y="453"/>
                  </a:cubicBezTo>
                  <a:cubicBezTo>
                    <a:pt x="868" y="432"/>
                    <a:pt x="888" y="421"/>
                    <a:pt x="907" y="415"/>
                  </a:cubicBezTo>
                  <a:cubicBezTo>
                    <a:pt x="905" y="394"/>
                    <a:pt x="908" y="367"/>
                    <a:pt x="905" y="345"/>
                  </a:cubicBezTo>
                  <a:cubicBezTo>
                    <a:pt x="865" y="312"/>
                    <a:pt x="804" y="290"/>
                    <a:pt x="752" y="29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2" name="Freeform 91">
              <a:extLst>
                <a:ext uri="{FF2B5EF4-FFF2-40B4-BE49-F238E27FC236}">
                  <a16:creationId xmlns:a16="http://schemas.microsoft.com/office/drawing/2014/main" id="{789828DB-722D-407F-8721-58CE1CDF4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" y="2458"/>
              <a:ext cx="15" cy="6"/>
            </a:xfrm>
            <a:custGeom>
              <a:avLst/>
              <a:gdLst>
                <a:gd name="T0" fmla="*/ 0 w 114"/>
                <a:gd name="T1" fmla="*/ 0 h 77"/>
                <a:gd name="T2" fmla="*/ 0 w 114"/>
                <a:gd name="T3" fmla="*/ 0 h 77"/>
                <a:gd name="T4" fmla="*/ 0 w 114"/>
                <a:gd name="T5" fmla="*/ 0 h 77"/>
                <a:gd name="T6" fmla="*/ 0 w 114"/>
                <a:gd name="T7" fmla="*/ 0 h 77"/>
                <a:gd name="T8" fmla="*/ 0 w 114"/>
                <a:gd name="T9" fmla="*/ 0 h 77"/>
                <a:gd name="T10" fmla="*/ 0 w 114"/>
                <a:gd name="T11" fmla="*/ 0 h 77"/>
                <a:gd name="T12" fmla="*/ 0 w 114"/>
                <a:gd name="T13" fmla="*/ 0 h 77"/>
                <a:gd name="T14" fmla="*/ 0 w 114"/>
                <a:gd name="T15" fmla="*/ 0 h 77"/>
                <a:gd name="T16" fmla="*/ 0 w 114"/>
                <a:gd name="T17" fmla="*/ 0 h 77"/>
                <a:gd name="T18" fmla="*/ 0 w 114"/>
                <a:gd name="T19" fmla="*/ 0 h 77"/>
                <a:gd name="T20" fmla="*/ 0 w 114"/>
                <a:gd name="T21" fmla="*/ 0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4" h="77">
                  <a:moveTo>
                    <a:pt x="26" y="1"/>
                  </a:moveTo>
                  <a:cubicBezTo>
                    <a:pt x="23" y="0"/>
                    <a:pt x="19" y="0"/>
                    <a:pt x="16" y="0"/>
                  </a:cubicBezTo>
                  <a:cubicBezTo>
                    <a:pt x="10" y="1"/>
                    <a:pt x="8" y="3"/>
                    <a:pt x="6" y="8"/>
                  </a:cubicBezTo>
                  <a:cubicBezTo>
                    <a:pt x="0" y="20"/>
                    <a:pt x="2" y="60"/>
                    <a:pt x="5" y="68"/>
                  </a:cubicBezTo>
                  <a:cubicBezTo>
                    <a:pt x="7" y="73"/>
                    <a:pt x="10" y="76"/>
                    <a:pt x="16" y="76"/>
                  </a:cubicBezTo>
                  <a:cubicBezTo>
                    <a:pt x="18" y="76"/>
                    <a:pt x="21" y="75"/>
                    <a:pt x="23" y="74"/>
                  </a:cubicBezTo>
                  <a:cubicBezTo>
                    <a:pt x="30" y="72"/>
                    <a:pt x="38" y="69"/>
                    <a:pt x="46" y="67"/>
                  </a:cubicBezTo>
                  <a:cubicBezTo>
                    <a:pt x="66" y="60"/>
                    <a:pt x="85" y="54"/>
                    <a:pt x="104" y="47"/>
                  </a:cubicBezTo>
                  <a:cubicBezTo>
                    <a:pt x="107" y="46"/>
                    <a:pt x="111" y="45"/>
                    <a:pt x="112" y="42"/>
                  </a:cubicBezTo>
                  <a:cubicBezTo>
                    <a:pt x="113" y="38"/>
                    <a:pt x="109" y="34"/>
                    <a:pt x="106" y="31"/>
                  </a:cubicBezTo>
                  <a:cubicBezTo>
                    <a:pt x="80" y="19"/>
                    <a:pt x="53" y="9"/>
                    <a:pt x="26" y="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3" name="Freeform 92">
              <a:extLst>
                <a:ext uri="{FF2B5EF4-FFF2-40B4-BE49-F238E27FC236}">
                  <a16:creationId xmlns:a16="http://schemas.microsoft.com/office/drawing/2014/main" id="{667B6E8B-9455-4049-A778-3DF82FD7A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1" y="2459"/>
              <a:ext cx="2" cy="2"/>
            </a:xfrm>
            <a:custGeom>
              <a:avLst/>
              <a:gdLst>
                <a:gd name="T0" fmla="*/ 0 w 59"/>
                <a:gd name="T1" fmla="*/ 0 h 57"/>
                <a:gd name="T2" fmla="*/ 0 w 59"/>
                <a:gd name="T3" fmla="*/ 0 h 57"/>
                <a:gd name="T4" fmla="*/ 0 w 59"/>
                <a:gd name="T5" fmla="*/ 0 h 57"/>
                <a:gd name="T6" fmla="*/ 0 w 59"/>
                <a:gd name="T7" fmla="*/ 0 h 57"/>
                <a:gd name="T8" fmla="*/ 0 w 59"/>
                <a:gd name="T9" fmla="*/ 0 h 57"/>
                <a:gd name="T10" fmla="*/ 0 w 59"/>
                <a:gd name="T11" fmla="*/ 0 h 57"/>
                <a:gd name="T12" fmla="*/ 0 w 59"/>
                <a:gd name="T13" fmla="*/ 0 h 57"/>
                <a:gd name="T14" fmla="*/ 0 w 59"/>
                <a:gd name="T15" fmla="*/ 0 h 57"/>
                <a:gd name="T16" fmla="*/ 0 w 59"/>
                <a:gd name="T17" fmla="*/ 0 h 57"/>
                <a:gd name="T18" fmla="*/ 0 w 59"/>
                <a:gd name="T19" fmla="*/ 0 h 57"/>
                <a:gd name="T20" fmla="*/ 0 w 59"/>
                <a:gd name="T21" fmla="*/ 0 h 57"/>
                <a:gd name="T22" fmla="*/ 0 w 59"/>
                <a:gd name="T23" fmla="*/ 0 h 57"/>
                <a:gd name="T24" fmla="*/ 0 w 59"/>
                <a:gd name="T25" fmla="*/ 0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57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4" name="Freeform 93">
              <a:extLst>
                <a:ext uri="{FF2B5EF4-FFF2-40B4-BE49-F238E27FC236}">
                  <a16:creationId xmlns:a16="http://schemas.microsoft.com/office/drawing/2014/main" id="{51106AA8-F069-41D8-B8BC-8A5EA8E3E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" y="2409"/>
              <a:ext cx="21" cy="2"/>
            </a:xfrm>
            <a:custGeom>
              <a:avLst/>
              <a:gdLst>
                <a:gd name="T0" fmla="*/ 0 w 140"/>
                <a:gd name="T1" fmla="*/ 0 h 59"/>
                <a:gd name="T2" fmla="*/ 0 w 140"/>
                <a:gd name="T3" fmla="*/ 0 h 59"/>
                <a:gd name="T4" fmla="*/ 0 w 140"/>
                <a:gd name="T5" fmla="*/ 0 h 59"/>
                <a:gd name="T6" fmla="*/ 0 w 140"/>
                <a:gd name="T7" fmla="*/ 0 h 59"/>
                <a:gd name="T8" fmla="*/ 0 w 140"/>
                <a:gd name="T9" fmla="*/ 0 h 59"/>
                <a:gd name="T10" fmla="*/ 0 w 140"/>
                <a:gd name="T11" fmla="*/ 0 h 59"/>
                <a:gd name="T12" fmla="*/ 0 w 140"/>
                <a:gd name="T13" fmla="*/ 0 h 59"/>
                <a:gd name="T14" fmla="*/ 0 w 140"/>
                <a:gd name="T15" fmla="*/ 0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0" h="59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5" name="Freeform 94">
              <a:extLst>
                <a:ext uri="{FF2B5EF4-FFF2-40B4-BE49-F238E27FC236}">
                  <a16:creationId xmlns:a16="http://schemas.microsoft.com/office/drawing/2014/main" id="{2C1DC693-95E4-4EB3-89E8-A636542DF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5" y="2440"/>
              <a:ext cx="25" cy="0"/>
            </a:xfrm>
            <a:custGeom>
              <a:avLst/>
              <a:gdLst>
                <a:gd name="T0" fmla="*/ 0 w 159"/>
                <a:gd name="T1" fmla="*/ 0 h 33"/>
                <a:gd name="T2" fmla="*/ 0 w 159"/>
                <a:gd name="T3" fmla="*/ 0 h 33"/>
                <a:gd name="T4" fmla="*/ 0 w 159"/>
                <a:gd name="T5" fmla="*/ 0 h 33"/>
                <a:gd name="T6" fmla="*/ 0 w 159"/>
                <a:gd name="T7" fmla="*/ 0 h 33"/>
                <a:gd name="T8" fmla="*/ 0 w 159"/>
                <a:gd name="T9" fmla="*/ 0 h 33"/>
                <a:gd name="T10" fmla="*/ 0 w 159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9" h="33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6" name="Freeform 95">
              <a:extLst>
                <a:ext uri="{FF2B5EF4-FFF2-40B4-BE49-F238E27FC236}">
                  <a16:creationId xmlns:a16="http://schemas.microsoft.com/office/drawing/2014/main" id="{2FA858E6-2BAB-424F-97B3-0CF252967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1" y="2464"/>
              <a:ext cx="22" cy="0"/>
            </a:xfrm>
            <a:custGeom>
              <a:avLst/>
              <a:gdLst>
                <a:gd name="T0" fmla="*/ 0 w 146"/>
                <a:gd name="T1" fmla="*/ 0 h 23"/>
                <a:gd name="T2" fmla="*/ 0 w 146"/>
                <a:gd name="T3" fmla="*/ 0 h 23"/>
                <a:gd name="T4" fmla="*/ 0 w 146"/>
                <a:gd name="T5" fmla="*/ 0 h 23"/>
                <a:gd name="T6" fmla="*/ 0 w 146"/>
                <a:gd name="T7" fmla="*/ 0 h 23"/>
                <a:gd name="T8" fmla="*/ 0 w 146"/>
                <a:gd name="T9" fmla="*/ 0 h 23"/>
                <a:gd name="T10" fmla="*/ 0 w 146"/>
                <a:gd name="T11" fmla="*/ 0 h 23"/>
                <a:gd name="T12" fmla="*/ 0 w 146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23">
                  <a:moveTo>
                    <a:pt x="107" y="9"/>
                  </a:moveTo>
                  <a:cubicBezTo>
                    <a:pt x="127" y="11"/>
                    <a:pt x="143" y="9"/>
                    <a:pt x="144" y="12"/>
                  </a:cubicBezTo>
                  <a:cubicBezTo>
                    <a:pt x="145" y="17"/>
                    <a:pt x="124" y="18"/>
                    <a:pt x="113" y="18"/>
                  </a:cubicBezTo>
                  <a:cubicBezTo>
                    <a:pt x="80" y="20"/>
                    <a:pt x="57" y="22"/>
                    <a:pt x="20" y="15"/>
                  </a:cubicBezTo>
                  <a:cubicBezTo>
                    <a:pt x="16" y="15"/>
                    <a:pt x="0" y="12"/>
                    <a:pt x="1" y="10"/>
                  </a:cubicBezTo>
                  <a:cubicBezTo>
                    <a:pt x="4" y="6"/>
                    <a:pt x="12" y="1"/>
                    <a:pt x="17" y="0"/>
                  </a:cubicBezTo>
                  <a:cubicBezTo>
                    <a:pt x="38" y="5"/>
                    <a:pt x="86" y="8"/>
                    <a:pt x="107" y="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7" name="Freeform 96">
              <a:extLst>
                <a:ext uri="{FF2B5EF4-FFF2-40B4-BE49-F238E27FC236}">
                  <a16:creationId xmlns:a16="http://schemas.microsoft.com/office/drawing/2014/main" id="{04425FA5-FC88-4C78-9475-47D65BDA0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" y="2486"/>
              <a:ext cx="19" cy="0"/>
            </a:xfrm>
            <a:custGeom>
              <a:avLst/>
              <a:gdLst>
                <a:gd name="T0" fmla="*/ 0 w 132"/>
                <a:gd name="T1" fmla="*/ 0 h 20"/>
                <a:gd name="T2" fmla="*/ 0 w 132"/>
                <a:gd name="T3" fmla="*/ 0 h 20"/>
                <a:gd name="T4" fmla="*/ 0 w 132"/>
                <a:gd name="T5" fmla="*/ 0 h 20"/>
                <a:gd name="T6" fmla="*/ 0 w 132"/>
                <a:gd name="T7" fmla="*/ 0 h 20"/>
                <a:gd name="T8" fmla="*/ 0 w 132"/>
                <a:gd name="T9" fmla="*/ 0 h 20"/>
                <a:gd name="T10" fmla="*/ 0 w 132"/>
                <a:gd name="T11" fmla="*/ 0 h 20"/>
                <a:gd name="T12" fmla="*/ 0 w 132"/>
                <a:gd name="T13" fmla="*/ 0 h 20"/>
                <a:gd name="T14" fmla="*/ 0 w 132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20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06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DBB8E6BD-E64F-4470-8A6B-BD552761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0313"/>
            <a:ext cx="10080625" cy="630237"/>
          </a:xfrm>
          <a:prstGeom prst="rect">
            <a:avLst/>
          </a:prstGeom>
          <a:solidFill>
            <a:srgbClr val="9ECF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1EAA9553-A237-47BD-B106-0945880E4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79388"/>
            <a:ext cx="8982075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請按這裡編輯題名文字格式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67067822-2146-4241-B082-007A3B1B42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260475"/>
            <a:ext cx="8982075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請按這裡編輯大綱文字格式</a:t>
            </a:r>
          </a:p>
          <a:p>
            <a:pPr lvl="1"/>
            <a:r>
              <a:rPr lang="zh-TW" altLang="en-GB"/>
              <a:t>第二個大綱層次</a:t>
            </a:r>
          </a:p>
          <a:p>
            <a:pPr lvl="2"/>
            <a:r>
              <a:rPr lang="zh-TW" altLang="en-GB"/>
              <a:t>第三個大綱層次</a:t>
            </a:r>
          </a:p>
          <a:p>
            <a:pPr lvl="3"/>
            <a:r>
              <a:rPr lang="zh-TW" altLang="en-GB"/>
              <a:t>第四個大綱層次</a:t>
            </a:r>
          </a:p>
          <a:p>
            <a:pPr lvl="4"/>
            <a:r>
              <a:rPr lang="zh-TW" altLang="en-GB"/>
              <a:t>第五個大綱層次</a:t>
            </a:r>
          </a:p>
          <a:p>
            <a:pPr lvl="4"/>
            <a:r>
              <a:rPr lang="zh-TW" altLang="en-GB"/>
              <a:t>第六個大綱層次</a:t>
            </a:r>
          </a:p>
          <a:p>
            <a:pPr lvl="4"/>
            <a:r>
              <a:rPr lang="zh-TW" altLang="en-GB"/>
              <a:t>第七個大綱層次</a:t>
            </a:r>
          </a:p>
        </p:txBody>
      </p:sp>
      <p:sp>
        <p:nvSpPr>
          <p:cNvPr id="2053" name="Text Box 4">
            <a:extLst>
              <a:ext uri="{FF2B5EF4-FFF2-40B4-BE49-F238E27FC236}">
                <a16:creationId xmlns:a16="http://schemas.microsoft.com/office/drawing/2014/main" id="{522088A7-9D7B-4023-821F-32D1DED63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5165725"/>
            <a:ext cx="2339975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2054" name="Text Box 5">
            <a:extLst>
              <a:ext uri="{FF2B5EF4-FFF2-40B4-BE49-F238E27FC236}">
                <a16:creationId xmlns:a16="http://schemas.microsoft.com/office/drawing/2014/main" id="{BCAD7145-8502-4C5B-8812-23F7232DD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5165725"/>
            <a:ext cx="318770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4142FD36-8597-4638-B28E-659FDC9B9F2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30450" cy="373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B5AEAB3-4438-403B-B4BB-A669B9D5D1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056" name="Group 7">
            <a:extLst>
              <a:ext uri="{FF2B5EF4-FFF2-40B4-BE49-F238E27FC236}">
                <a16:creationId xmlns:a16="http://schemas.microsoft.com/office/drawing/2014/main" id="{14EDD0AF-0972-4DE8-86F9-E6F91DDF050D}"/>
              </a:ext>
            </a:extLst>
          </p:cNvPr>
          <p:cNvGrpSpPr>
            <a:grpSpLocks/>
          </p:cNvGrpSpPr>
          <p:nvPr/>
        </p:nvGrpSpPr>
        <p:grpSpPr bwMode="auto">
          <a:xfrm>
            <a:off x="8999538" y="4765675"/>
            <a:ext cx="479425" cy="379413"/>
            <a:chOff x="5669" y="3002"/>
            <a:chExt cx="302" cy="239"/>
          </a:xfrm>
        </p:grpSpPr>
        <p:sp>
          <p:nvSpPr>
            <p:cNvPr id="2081" name="Freeform 8">
              <a:extLst>
                <a:ext uri="{FF2B5EF4-FFF2-40B4-BE49-F238E27FC236}">
                  <a16:creationId xmlns:a16="http://schemas.microsoft.com/office/drawing/2014/main" id="{A6CFF84B-5C52-4141-86C7-0158D4063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7" y="3078"/>
              <a:ext cx="84" cy="137"/>
            </a:xfrm>
            <a:custGeom>
              <a:avLst/>
              <a:gdLst>
                <a:gd name="T0" fmla="*/ 0 w 433"/>
                <a:gd name="T1" fmla="*/ 0 h 662"/>
                <a:gd name="T2" fmla="*/ 0 w 433"/>
                <a:gd name="T3" fmla="*/ 0 h 662"/>
                <a:gd name="T4" fmla="*/ 0 w 433"/>
                <a:gd name="T5" fmla="*/ 0 h 662"/>
                <a:gd name="T6" fmla="*/ 0 w 433"/>
                <a:gd name="T7" fmla="*/ 0 h 662"/>
                <a:gd name="T8" fmla="*/ 0 w 433"/>
                <a:gd name="T9" fmla="*/ 0 h 662"/>
                <a:gd name="T10" fmla="*/ 0 w 433"/>
                <a:gd name="T11" fmla="*/ 0 h 6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3" h="662">
                  <a:moveTo>
                    <a:pt x="240" y="560"/>
                  </a:moveTo>
                  <a:cubicBezTo>
                    <a:pt x="360" y="456"/>
                    <a:pt x="432" y="329"/>
                    <a:pt x="420" y="159"/>
                  </a:cubicBezTo>
                  <a:cubicBezTo>
                    <a:pt x="415" y="92"/>
                    <a:pt x="390" y="48"/>
                    <a:pt x="360" y="21"/>
                  </a:cubicBezTo>
                  <a:cubicBezTo>
                    <a:pt x="337" y="0"/>
                    <a:pt x="196" y="48"/>
                    <a:pt x="196" y="201"/>
                  </a:cubicBezTo>
                  <a:cubicBezTo>
                    <a:pt x="198" y="490"/>
                    <a:pt x="65" y="500"/>
                    <a:pt x="0" y="650"/>
                  </a:cubicBezTo>
                  <a:cubicBezTo>
                    <a:pt x="69" y="661"/>
                    <a:pt x="152" y="638"/>
                    <a:pt x="240" y="56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82" name="Freeform 9">
              <a:extLst>
                <a:ext uri="{FF2B5EF4-FFF2-40B4-BE49-F238E27FC236}">
                  <a16:creationId xmlns:a16="http://schemas.microsoft.com/office/drawing/2014/main" id="{4591A5F1-1D36-45D6-AF27-B0B97FE95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" y="3065"/>
              <a:ext cx="77" cy="147"/>
            </a:xfrm>
            <a:custGeom>
              <a:avLst/>
              <a:gdLst>
                <a:gd name="T0" fmla="*/ 0 w 400"/>
                <a:gd name="T1" fmla="*/ 0 h 706"/>
                <a:gd name="T2" fmla="*/ 0 w 400"/>
                <a:gd name="T3" fmla="*/ 0 h 706"/>
                <a:gd name="T4" fmla="*/ 0 w 400"/>
                <a:gd name="T5" fmla="*/ 0 h 706"/>
                <a:gd name="T6" fmla="*/ 0 w 400"/>
                <a:gd name="T7" fmla="*/ 0 h 706"/>
                <a:gd name="T8" fmla="*/ 0 w 400"/>
                <a:gd name="T9" fmla="*/ 0 h 706"/>
                <a:gd name="T10" fmla="*/ 0 w 400"/>
                <a:gd name="T11" fmla="*/ 0 h 7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0" h="706">
                  <a:moveTo>
                    <a:pt x="399" y="79"/>
                  </a:moveTo>
                  <a:cubicBezTo>
                    <a:pt x="323" y="0"/>
                    <a:pt x="187" y="132"/>
                    <a:pt x="187" y="252"/>
                  </a:cubicBezTo>
                  <a:cubicBezTo>
                    <a:pt x="187" y="542"/>
                    <a:pt x="67" y="568"/>
                    <a:pt x="0" y="698"/>
                  </a:cubicBezTo>
                  <a:cubicBezTo>
                    <a:pt x="12" y="701"/>
                    <a:pt x="11" y="705"/>
                    <a:pt x="37" y="705"/>
                  </a:cubicBezTo>
                  <a:cubicBezTo>
                    <a:pt x="122" y="637"/>
                    <a:pt x="249" y="508"/>
                    <a:pt x="249" y="286"/>
                  </a:cubicBezTo>
                  <a:cubicBezTo>
                    <a:pt x="249" y="148"/>
                    <a:pt x="318" y="90"/>
                    <a:pt x="399" y="7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83" name="Freeform 10">
              <a:extLst>
                <a:ext uri="{FF2B5EF4-FFF2-40B4-BE49-F238E27FC236}">
                  <a16:creationId xmlns:a16="http://schemas.microsoft.com/office/drawing/2014/main" id="{B8A531F7-11E4-4D8F-85F7-BDC32D80A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" y="3067"/>
              <a:ext cx="72" cy="142"/>
            </a:xfrm>
            <a:custGeom>
              <a:avLst/>
              <a:gdLst>
                <a:gd name="T0" fmla="*/ 0 w 377"/>
                <a:gd name="T1" fmla="*/ 0 h 690"/>
                <a:gd name="T2" fmla="*/ 0 w 377"/>
                <a:gd name="T3" fmla="*/ 0 h 690"/>
                <a:gd name="T4" fmla="*/ 0 w 377"/>
                <a:gd name="T5" fmla="*/ 0 h 690"/>
                <a:gd name="T6" fmla="*/ 0 w 377"/>
                <a:gd name="T7" fmla="*/ 0 h 690"/>
                <a:gd name="T8" fmla="*/ 0 w 377"/>
                <a:gd name="T9" fmla="*/ 0 h 690"/>
                <a:gd name="T10" fmla="*/ 0 w 377"/>
                <a:gd name="T11" fmla="*/ 0 h 6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7" h="690">
                  <a:moveTo>
                    <a:pt x="376" y="53"/>
                  </a:moveTo>
                  <a:cubicBezTo>
                    <a:pt x="288" y="0"/>
                    <a:pt x="159" y="76"/>
                    <a:pt x="159" y="222"/>
                  </a:cubicBezTo>
                  <a:cubicBezTo>
                    <a:pt x="159" y="459"/>
                    <a:pt x="53" y="450"/>
                    <a:pt x="0" y="565"/>
                  </a:cubicBezTo>
                  <a:cubicBezTo>
                    <a:pt x="0" y="606"/>
                    <a:pt x="0" y="648"/>
                    <a:pt x="0" y="689"/>
                  </a:cubicBezTo>
                  <a:cubicBezTo>
                    <a:pt x="37" y="664"/>
                    <a:pt x="212" y="515"/>
                    <a:pt x="212" y="254"/>
                  </a:cubicBezTo>
                  <a:cubicBezTo>
                    <a:pt x="212" y="115"/>
                    <a:pt x="293" y="55"/>
                    <a:pt x="376" y="5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84" name="Freeform 11">
              <a:extLst>
                <a:ext uri="{FF2B5EF4-FFF2-40B4-BE49-F238E27FC236}">
                  <a16:creationId xmlns:a16="http://schemas.microsoft.com/office/drawing/2014/main" id="{0940229F-BFE5-44C9-A32E-FD8B5BBE4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" y="3095"/>
              <a:ext cx="136" cy="128"/>
            </a:xfrm>
            <a:custGeom>
              <a:avLst/>
              <a:gdLst>
                <a:gd name="T0" fmla="*/ 0 w 668"/>
                <a:gd name="T1" fmla="*/ 0 h 625"/>
                <a:gd name="T2" fmla="*/ 0 w 668"/>
                <a:gd name="T3" fmla="*/ 0 h 625"/>
                <a:gd name="T4" fmla="*/ 0 w 668"/>
                <a:gd name="T5" fmla="*/ 0 h 625"/>
                <a:gd name="T6" fmla="*/ 0 w 668"/>
                <a:gd name="T7" fmla="*/ 0 h 625"/>
                <a:gd name="T8" fmla="*/ 0 w 668"/>
                <a:gd name="T9" fmla="*/ 0 h 625"/>
                <a:gd name="T10" fmla="*/ 0 w 668"/>
                <a:gd name="T11" fmla="*/ 0 h 625"/>
                <a:gd name="T12" fmla="*/ 0 w 668"/>
                <a:gd name="T13" fmla="*/ 0 h 625"/>
                <a:gd name="T14" fmla="*/ 0 w 668"/>
                <a:gd name="T15" fmla="*/ 0 h 6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8" h="625">
                  <a:moveTo>
                    <a:pt x="32" y="106"/>
                  </a:moveTo>
                  <a:cubicBezTo>
                    <a:pt x="0" y="37"/>
                    <a:pt x="168" y="0"/>
                    <a:pt x="226" y="27"/>
                  </a:cubicBezTo>
                  <a:cubicBezTo>
                    <a:pt x="226" y="66"/>
                    <a:pt x="226" y="104"/>
                    <a:pt x="226" y="143"/>
                  </a:cubicBezTo>
                  <a:cubicBezTo>
                    <a:pt x="161" y="130"/>
                    <a:pt x="55" y="154"/>
                    <a:pt x="32" y="106"/>
                  </a:cubicBezTo>
                  <a:close/>
                  <a:moveTo>
                    <a:pt x="418" y="589"/>
                  </a:moveTo>
                  <a:cubicBezTo>
                    <a:pt x="418" y="555"/>
                    <a:pt x="531" y="487"/>
                    <a:pt x="667" y="487"/>
                  </a:cubicBezTo>
                  <a:cubicBezTo>
                    <a:pt x="667" y="529"/>
                    <a:pt x="667" y="571"/>
                    <a:pt x="667" y="613"/>
                  </a:cubicBezTo>
                  <a:cubicBezTo>
                    <a:pt x="584" y="605"/>
                    <a:pt x="418" y="624"/>
                    <a:pt x="418" y="589"/>
                  </a:cubicBezTo>
                  <a:close/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85" name="Freeform 12">
              <a:extLst>
                <a:ext uri="{FF2B5EF4-FFF2-40B4-BE49-F238E27FC236}">
                  <a16:creationId xmlns:a16="http://schemas.microsoft.com/office/drawing/2014/main" id="{348B1E7C-8D6A-4C4F-8AE0-64A979B40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" y="3030"/>
              <a:ext cx="179" cy="211"/>
            </a:xfrm>
            <a:custGeom>
              <a:avLst/>
              <a:gdLst>
                <a:gd name="T0" fmla="*/ 0 w 863"/>
                <a:gd name="T1" fmla="*/ 0 h 993"/>
                <a:gd name="T2" fmla="*/ 0 w 863"/>
                <a:gd name="T3" fmla="*/ 0 h 993"/>
                <a:gd name="T4" fmla="*/ 0 w 863"/>
                <a:gd name="T5" fmla="*/ 0 h 993"/>
                <a:gd name="T6" fmla="*/ 0 w 863"/>
                <a:gd name="T7" fmla="*/ 0 h 993"/>
                <a:gd name="T8" fmla="*/ 0 w 863"/>
                <a:gd name="T9" fmla="*/ 0 h 993"/>
                <a:gd name="T10" fmla="*/ 0 w 863"/>
                <a:gd name="T11" fmla="*/ 0 h 993"/>
                <a:gd name="T12" fmla="*/ 0 w 863"/>
                <a:gd name="T13" fmla="*/ 0 h 993"/>
                <a:gd name="T14" fmla="*/ 0 w 863"/>
                <a:gd name="T15" fmla="*/ 0 h 993"/>
                <a:gd name="T16" fmla="*/ 0 w 863"/>
                <a:gd name="T17" fmla="*/ 0 h 9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3" h="993">
                  <a:moveTo>
                    <a:pt x="813" y="446"/>
                  </a:moveTo>
                  <a:cubicBezTo>
                    <a:pt x="774" y="349"/>
                    <a:pt x="670" y="231"/>
                    <a:pt x="518" y="166"/>
                  </a:cubicBezTo>
                  <a:cubicBezTo>
                    <a:pt x="138" y="0"/>
                    <a:pt x="0" y="252"/>
                    <a:pt x="173" y="379"/>
                  </a:cubicBezTo>
                  <a:cubicBezTo>
                    <a:pt x="376" y="529"/>
                    <a:pt x="357" y="768"/>
                    <a:pt x="435" y="867"/>
                  </a:cubicBezTo>
                  <a:cubicBezTo>
                    <a:pt x="353" y="888"/>
                    <a:pt x="293" y="932"/>
                    <a:pt x="293" y="957"/>
                  </a:cubicBezTo>
                  <a:cubicBezTo>
                    <a:pt x="293" y="992"/>
                    <a:pt x="458" y="973"/>
                    <a:pt x="541" y="980"/>
                  </a:cubicBezTo>
                  <a:cubicBezTo>
                    <a:pt x="679" y="980"/>
                    <a:pt x="790" y="952"/>
                    <a:pt x="790" y="918"/>
                  </a:cubicBezTo>
                  <a:cubicBezTo>
                    <a:pt x="792" y="892"/>
                    <a:pt x="788" y="876"/>
                    <a:pt x="781" y="862"/>
                  </a:cubicBezTo>
                  <a:cubicBezTo>
                    <a:pt x="848" y="763"/>
                    <a:pt x="862" y="566"/>
                    <a:pt x="813" y="44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86" name="Freeform 13">
              <a:extLst>
                <a:ext uri="{FF2B5EF4-FFF2-40B4-BE49-F238E27FC236}">
                  <a16:creationId xmlns:a16="http://schemas.microsoft.com/office/drawing/2014/main" id="{ACC05DA1-C6A8-4B03-BFA6-359880647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" y="3120"/>
              <a:ext cx="86" cy="106"/>
            </a:xfrm>
            <a:custGeom>
              <a:avLst/>
              <a:gdLst>
                <a:gd name="T0" fmla="*/ 0 w 443"/>
                <a:gd name="T1" fmla="*/ 0 h 525"/>
                <a:gd name="T2" fmla="*/ 0 w 443"/>
                <a:gd name="T3" fmla="*/ 0 h 525"/>
                <a:gd name="T4" fmla="*/ 0 w 443"/>
                <a:gd name="T5" fmla="*/ 0 h 525"/>
                <a:gd name="T6" fmla="*/ 0 w 443"/>
                <a:gd name="T7" fmla="*/ 0 h 525"/>
                <a:gd name="T8" fmla="*/ 0 w 443"/>
                <a:gd name="T9" fmla="*/ 0 h 525"/>
                <a:gd name="T10" fmla="*/ 0 w 443"/>
                <a:gd name="T11" fmla="*/ 0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3" h="525">
                  <a:moveTo>
                    <a:pt x="378" y="0"/>
                  </a:moveTo>
                  <a:cubicBezTo>
                    <a:pt x="258" y="10"/>
                    <a:pt x="150" y="120"/>
                    <a:pt x="150" y="257"/>
                  </a:cubicBezTo>
                  <a:cubicBezTo>
                    <a:pt x="152" y="379"/>
                    <a:pt x="228" y="441"/>
                    <a:pt x="203" y="450"/>
                  </a:cubicBezTo>
                  <a:cubicBezTo>
                    <a:pt x="0" y="522"/>
                    <a:pt x="230" y="469"/>
                    <a:pt x="391" y="510"/>
                  </a:cubicBezTo>
                  <a:cubicBezTo>
                    <a:pt x="442" y="524"/>
                    <a:pt x="283" y="347"/>
                    <a:pt x="283" y="206"/>
                  </a:cubicBezTo>
                  <a:cubicBezTo>
                    <a:pt x="283" y="120"/>
                    <a:pt x="320" y="47"/>
                    <a:pt x="378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87" name="Freeform 14">
              <a:extLst>
                <a:ext uri="{FF2B5EF4-FFF2-40B4-BE49-F238E27FC236}">
                  <a16:creationId xmlns:a16="http://schemas.microsoft.com/office/drawing/2014/main" id="{DC9D6BDB-247B-4087-9470-91A35B9A1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9" y="3047"/>
              <a:ext cx="114" cy="165"/>
            </a:xfrm>
            <a:custGeom>
              <a:avLst/>
              <a:gdLst>
                <a:gd name="T0" fmla="*/ 0 w 568"/>
                <a:gd name="T1" fmla="*/ 0 h 784"/>
                <a:gd name="T2" fmla="*/ 0 w 568"/>
                <a:gd name="T3" fmla="*/ 0 h 784"/>
                <a:gd name="T4" fmla="*/ 0 w 568"/>
                <a:gd name="T5" fmla="*/ 0 h 784"/>
                <a:gd name="T6" fmla="*/ 0 w 568"/>
                <a:gd name="T7" fmla="*/ 0 h 784"/>
                <a:gd name="T8" fmla="*/ 0 w 568"/>
                <a:gd name="T9" fmla="*/ 0 h 784"/>
                <a:gd name="T10" fmla="*/ 0 w 568"/>
                <a:gd name="T11" fmla="*/ 0 h 7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8" h="784">
                  <a:moveTo>
                    <a:pt x="138" y="34"/>
                  </a:moveTo>
                  <a:cubicBezTo>
                    <a:pt x="87" y="18"/>
                    <a:pt x="41" y="7"/>
                    <a:pt x="0" y="0"/>
                  </a:cubicBezTo>
                  <a:cubicBezTo>
                    <a:pt x="4" y="18"/>
                    <a:pt x="7" y="39"/>
                    <a:pt x="9" y="57"/>
                  </a:cubicBezTo>
                  <a:cubicBezTo>
                    <a:pt x="293" y="129"/>
                    <a:pt x="567" y="417"/>
                    <a:pt x="399" y="783"/>
                  </a:cubicBezTo>
                  <a:cubicBezTo>
                    <a:pt x="480" y="669"/>
                    <a:pt x="500" y="572"/>
                    <a:pt x="500" y="424"/>
                  </a:cubicBezTo>
                  <a:cubicBezTo>
                    <a:pt x="500" y="265"/>
                    <a:pt x="279" y="78"/>
                    <a:pt x="138" y="34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88" name="Freeform 15">
              <a:extLst>
                <a:ext uri="{FF2B5EF4-FFF2-40B4-BE49-F238E27FC236}">
                  <a16:creationId xmlns:a16="http://schemas.microsoft.com/office/drawing/2014/main" id="{DA3B3CD0-1044-407A-8F5B-32F00CE6F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7" y="3043"/>
              <a:ext cx="110" cy="170"/>
            </a:xfrm>
            <a:custGeom>
              <a:avLst/>
              <a:gdLst>
                <a:gd name="T0" fmla="*/ 0 w 551"/>
                <a:gd name="T1" fmla="*/ 0 h 808"/>
                <a:gd name="T2" fmla="*/ 0 w 551"/>
                <a:gd name="T3" fmla="*/ 0 h 808"/>
                <a:gd name="T4" fmla="*/ 0 w 551"/>
                <a:gd name="T5" fmla="*/ 0 h 808"/>
                <a:gd name="T6" fmla="*/ 0 w 551"/>
                <a:gd name="T7" fmla="*/ 0 h 808"/>
                <a:gd name="T8" fmla="*/ 0 w 551"/>
                <a:gd name="T9" fmla="*/ 0 h 808"/>
                <a:gd name="T10" fmla="*/ 0 w 551"/>
                <a:gd name="T11" fmla="*/ 0 h 808"/>
                <a:gd name="T12" fmla="*/ 0 w 551"/>
                <a:gd name="T13" fmla="*/ 0 h 8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1" h="808">
                  <a:moveTo>
                    <a:pt x="0" y="0"/>
                  </a:moveTo>
                  <a:cubicBezTo>
                    <a:pt x="10" y="14"/>
                    <a:pt x="14" y="32"/>
                    <a:pt x="17" y="51"/>
                  </a:cubicBezTo>
                  <a:cubicBezTo>
                    <a:pt x="259" y="118"/>
                    <a:pt x="490" y="272"/>
                    <a:pt x="490" y="547"/>
                  </a:cubicBezTo>
                  <a:cubicBezTo>
                    <a:pt x="490" y="609"/>
                    <a:pt x="453" y="748"/>
                    <a:pt x="407" y="807"/>
                  </a:cubicBezTo>
                  <a:cubicBezTo>
                    <a:pt x="497" y="743"/>
                    <a:pt x="547" y="591"/>
                    <a:pt x="547" y="445"/>
                  </a:cubicBezTo>
                  <a:cubicBezTo>
                    <a:pt x="550" y="215"/>
                    <a:pt x="377" y="78"/>
                    <a:pt x="171" y="23"/>
                  </a:cubicBezTo>
                  <a:cubicBezTo>
                    <a:pt x="109" y="7"/>
                    <a:pt x="53" y="0"/>
                    <a:pt x="0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89" name="Freeform 16">
              <a:extLst>
                <a:ext uri="{FF2B5EF4-FFF2-40B4-BE49-F238E27FC236}">
                  <a16:creationId xmlns:a16="http://schemas.microsoft.com/office/drawing/2014/main" id="{3401903C-FD57-4930-8FDF-E0B116F7A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6" y="3004"/>
              <a:ext cx="19" cy="19"/>
            </a:xfrm>
            <a:custGeom>
              <a:avLst/>
              <a:gdLst>
                <a:gd name="T0" fmla="*/ 0 w 137"/>
                <a:gd name="T1" fmla="*/ 0 h 137"/>
                <a:gd name="T2" fmla="*/ 0 w 137"/>
                <a:gd name="T3" fmla="*/ 0 h 137"/>
                <a:gd name="T4" fmla="*/ 0 w 137"/>
                <a:gd name="T5" fmla="*/ 0 h 137"/>
                <a:gd name="T6" fmla="*/ 0 w 137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7" h="137">
                  <a:moveTo>
                    <a:pt x="7" y="136"/>
                  </a:moveTo>
                  <a:cubicBezTo>
                    <a:pt x="0" y="64"/>
                    <a:pt x="42" y="45"/>
                    <a:pt x="60" y="0"/>
                  </a:cubicBezTo>
                  <a:cubicBezTo>
                    <a:pt x="85" y="41"/>
                    <a:pt x="129" y="51"/>
                    <a:pt x="136" y="122"/>
                  </a:cubicBezTo>
                  <a:cubicBezTo>
                    <a:pt x="93" y="127"/>
                    <a:pt x="50" y="131"/>
                    <a:pt x="7" y="13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90" name="Freeform 17">
              <a:extLst>
                <a:ext uri="{FF2B5EF4-FFF2-40B4-BE49-F238E27FC236}">
                  <a16:creationId xmlns:a16="http://schemas.microsoft.com/office/drawing/2014/main" id="{6E2DA29D-C46E-4118-A782-CB5C8A211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" y="3002"/>
              <a:ext cx="92" cy="109"/>
            </a:xfrm>
            <a:custGeom>
              <a:avLst/>
              <a:gdLst>
                <a:gd name="T0" fmla="*/ 0 w 466"/>
                <a:gd name="T1" fmla="*/ 0 h 536"/>
                <a:gd name="T2" fmla="*/ 0 w 466"/>
                <a:gd name="T3" fmla="*/ 0 h 536"/>
                <a:gd name="T4" fmla="*/ 0 w 466"/>
                <a:gd name="T5" fmla="*/ 0 h 536"/>
                <a:gd name="T6" fmla="*/ 0 w 466"/>
                <a:gd name="T7" fmla="*/ 0 h 536"/>
                <a:gd name="T8" fmla="*/ 0 w 466"/>
                <a:gd name="T9" fmla="*/ 0 h 536"/>
                <a:gd name="T10" fmla="*/ 0 w 466"/>
                <a:gd name="T11" fmla="*/ 0 h 536"/>
                <a:gd name="T12" fmla="*/ 0 w 466"/>
                <a:gd name="T13" fmla="*/ 0 h 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6" h="536">
                  <a:moveTo>
                    <a:pt x="345" y="0"/>
                  </a:moveTo>
                  <a:cubicBezTo>
                    <a:pt x="318" y="41"/>
                    <a:pt x="271" y="50"/>
                    <a:pt x="262" y="122"/>
                  </a:cubicBezTo>
                  <a:cubicBezTo>
                    <a:pt x="138" y="127"/>
                    <a:pt x="0" y="295"/>
                    <a:pt x="11" y="429"/>
                  </a:cubicBezTo>
                  <a:cubicBezTo>
                    <a:pt x="13" y="466"/>
                    <a:pt x="112" y="535"/>
                    <a:pt x="236" y="535"/>
                  </a:cubicBezTo>
                  <a:cubicBezTo>
                    <a:pt x="361" y="535"/>
                    <a:pt x="462" y="424"/>
                    <a:pt x="462" y="288"/>
                  </a:cubicBezTo>
                  <a:cubicBezTo>
                    <a:pt x="465" y="207"/>
                    <a:pt x="439" y="163"/>
                    <a:pt x="395" y="143"/>
                  </a:cubicBezTo>
                  <a:cubicBezTo>
                    <a:pt x="402" y="71"/>
                    <a:pt x="362" y="48"/>
                    <a:pt x="345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91" name="Freeform 18">
              <a:extLst>
                <a:ext uri="{FF2B5EF4-FFF2-40B4-BE49-F238E27FC236}">
                  <a16:creationId xmlns:a16="http://schemas.microsoft.com/office/drawing/2014/main" id="{4C39C71E-98C8-4C85-9B77-5501B24D7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0" y="3017"/>
              <a:ext cx="14" cy="34"/>
            </a:xfrm>
            <a:custGeom>
              <a:avLst/>
              <a:gdLst>
                <a:gd name="T0" fmla="*/ 0 w 114"/>
                <a:gd name="T1" fmla="*/ 0 h 204"/>
                <a:gd name="T2" fmla="*/ 0 w 114"/>
                <a:gd name="T3" fmla="*/ 0 h 204"/>
                <a:gd name="T4" fmla="*/ 0 w 114"/>
                <a:gd name="T5" fmla="*/ 0 h 204"/>
                <a:gd name="T6" fmla="*/ 0 w 114"/>
                <a:gd name="T7" fmla="*/ 0 h 204"/>
                <a:gd name="T8" fmla="*/ 0 w 114"/>
                <a:gd name="T9" fmla="*/ 0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4" h="204">
                  <a:moveTo>
                    <a:pt x="49" y="194"/>
                  </a:moveTo>
                  <a:cubicBezTo>
                    <a:pt x="22" y="189"/>
                    <a:pt x="0" y="189"/>
                    <a:pt x="12" y="90"/>
                  </a:cubicBezTo>
                  <a:cubicBezTo>
                    <a:pt x="19" y="37"/>
                    <a:pt x="52" y="30"/>
                    <a:pt x="72" y="0"/>
                  </a:cubicBezTo>
                  <a:cubicBezTo>
                    <a:pt x="85" y="35"/>
                    <a:pt x="113" y="51"/>
                    <a:pt x="109" y="104"/>
                  </a:cubicBezTo>
                  <a:cubicBezTo>
                    <a:pt x="97" y="203"/>
                    <a:pt x="77" y="199"/>
                    <a:pt x="49" y="194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92" name="Freeform 19">
              <a:extLst>
                <a:ext uri="{FF2B5EF4-FFF2-40B4-BE49-F238E27FC236}">
                  <a16:creationId xmlns:a16="http://schemas.microsoft.com/office/drawing/2014/main" id="{CBB20080-3917-49CC-B074-9FB43ABAE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6" y="3053"/>
              <a:ext cx="19" cy="18"/>
            </a:xfrm>
            <a:custGeom>
              <a:avLst/>
              <a:gdLst>
                <a:gd name="T0" fmla="*/ 0 w 137"/>
                <a:gd name="T1" fmla="*/ 0 h 126"/>
                <a:gd name="T2" fmla="*/ 0 w 137"/>
                <a:gd name="T3" fmla="*/ 0 h 126"/>
                <a:gd name="T4" fmla="*/ 0 w 137"/>
                <a:gd name="T5" fmla="*/ 0 h 126"/>
                <a:gd name="T6" fmla="*/ 0 w 137"/>
                <a:gd name="T7" fmla="*/ 0 h 126"/>
                <a:gd name="T8" fmla="*/ 0 w 137"/>
                <a:gd name="T9" fmla="*/ 0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" h="126">
                  <a:moveTo>
                    <a:pt x="60" y="125"/>
                  </a:moveTo>
                  <a:cubicBezTo>
                    <a:pt x="18" y="125"/>
                    <a:pt x="20" y="96"/>
                    <a:pt x="0" y="81"/>
                  </a:cubicBezTo>
                  <a:cubicBezTo>
                    <a:pt x="20" y="54"/>
                    <a:pt x="18" y="0"/>
                    <a:pt x="60" y="0"/>
                  </a:cubicBezTo>
                  <a:cubicBezTo>
                    <a:pt x="101" y="0"/>
                    <a:pt x="111" y="54"/>
                    <a:pt x="136" y="81"/>
                  </a:cubicBezTo>
                  <a:cubicBezTo>
                    <a:pt x="111" y="96"/>
                    <a:pt x="101" y="125"/>
                    <a:pt x="60" y="125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93" name="Freeform 20">
              <a:extLst>
                <a:ext uri="{FF2B5EF4-FFF2-40B4-BE49-F238E27FC236}">
                  <a16:creationId xmlns:a16="http://schemas.microsoft.com/office/drawing/2014/main" id="{DBD662B0-B640-4FC3-9163-B92C99803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1" y="3060"/>
              <a:ext cx="7" cy="6"/>
            </a:xfrm>
            <a:custGeom>
              <a:avLst/>
              <a:gdLst>
                <a:gd name="T0" fmla="*/ 0 w 84"/>
                <a:gd name="T1" fmla="*/ 0 h 77"/>
                <a:gd name="T2" fmla="*/ 0 w 84"/>
                <a:gd name="T3" fmla="*/ 0 h 77"/>
                <a:gd name="T4" fmla="*/ 0 w 84"/>
                <a:gd name="T5" fmla="*/ 0 h 77"/>
                <a:gd name="T6" fmla="*/ 0 w 84"/>
                <a:gd name="T7" fmla="*/ 0 h 77"/>
                <a:gd name="T8" fmla="*/ 0 w 84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77">
                  <a:moveTo>
                    <a:pt x="37" y="76"/>
                  </a:moveTo>
                  <a:cubicBezTo>
                    <a:pt x="11" y="76"/>
                    <a:pt x="12" y="57"/>
                    <a:pt x="0" y="48"/>
                  </a:cubicBezTo>
                  <a:cubicBezTo>
                    <a:pt x="12" y="32"/>
                    <a:pt x="11" y="0"/>
                    <a:pt x="37" y="0"/>
                  </a:cubicBezTo>
                  <a:cubicBezTo>
                    <a:pt x="62" y="0"/>
                    <a:pt x="68" y="32"/>
                    <a:pt x="83" y="48"/>
                  </a:cubicBezTo>
                  <a:cubicBezTo>
                    <a:pt x="68" y="57"/>
                    <a:pt x="62" y="76"/>
                    <a:pt x="37" y="7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94" name="Freeform 21">
              <a:extLst>
                <a:ext uri="{FF2B5EF4-FFF2-40B4-BE49-F238E27FC236}">
                  <a16:creationId xmlns:a16="http://schemas.microsoft.com/office/drawing/2014/main" id="{4FD618C7-B423-405A-BAD0-07C0040B9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2" y="3053"/>
              <a:ext cx="82" cy="73"/>
            </a:xfrm>
            <a:custGeom>
              <a:avLst/>
              <a:gdLst>
                <a:gd name="T0" fmla="*/ 0 w 422"/>
                <a:gd name="T1" fmla="*/ 0 h 380"/>
                <a:gd name="T2" fmla="*/ 0 w 422"/>
                <a:gd name="T3" fmla="*/ 0 h 380"/>
                <a:gd name="T4" fmla="*/ 0 w 422"/>
                <a:gd name="T5" fmla="*/ 0 h 380"/>
                <a:gd name="T6" fmla="*/ 0 w 422"/>
                <a:gd name="T7" fmla="*/ 0 h 380"/>
                <a:gd name="T8" fmla="*/ 0 w 422"/>
                <a:gd name="T9" fmla="*/ 0 h 380"/>
                <a:gd name="T10" fmla="*/ 0 w 422"/>
                <a:gd name="T11" fmla="*/ 0 h 380"/>
                <a:gd name="T12" fmla="*/ 0 w 422"/>
                <a:gd name="T13" fmla="*/ 0 h 380"/>
                <a:gd name="T14" fmla="*/ 0 w 422"/>
                <a:gd name="T15" fmla="*/ 0 h 380"/>
                <a:gd name="T16" fmla="*/ 0 w 422"/>
                <a:gd name="T17" fmla="*/ 0 h 380"/>
                <a:gd name="T18" fmla="*/ 0 w 422"/>
                <a:gd name="T19" fmla="*/ 0 h 380"/>
                <a:gd name="T20" fmla="*/ 0 w 422"/>
                <a:gd name="T21" fmla="*/ 0 h 380"/>
                <a:gd name="T22" fmla="*/ 0 w 422"/>
                <a:gd name="T23" fmla="*/ 0 h 380"/>
                <a:gd name="T24" fmla="*/ 0 w 422"/>
                <a:gd name="T25" fmla="*/ 0 h 380"/>
                <a:gd name="T26" fmla="*/ 0 w 422"/>
                <a:gd name="T27" fmla="*/ 0 h 380"/>
                <a:gd name="T28" fmla="*/ 0 w 422"/>
                <a:gd name="T29" fmla="*/ 0 h 380"/>
                <a:gd name="T30" fmla="*/ 0 w 422"/>
                <a:gd name="T31" fmla="*/ 0 h 380"/>
                <a:gd name="T32" fmla="*/ 0 w 422"/>
                <a:gd name="T33" fmla="*/ 0 h 380"/>
                <a:gd name="T34" fmla="*/ 0 w 422"/>
                <a:gd name="T35" fmla="*/ 0 h 380"/>
                <a:gd name="T36" fmla="*/ 0 w 422"/>
                <a:gd name="T37" fmla="*/ 0 h 380"/>
                <a:gd name="T38" fmla="*/ 0 w 422"/>
                <a:gd name="T39" fmla="*/ 0 h 380"/>
                <a:gd name="T40" fmla="*/ 0 w 422"/>
                <a:gd name="T41" fmla="*/ 0 h 380"/>
                <a:gd name="T42" fmla="*/ 0 w 422"/>
                <a:gd name="T43" fmla="*/ 0 h 380"/>
                <a:gd name="T44" fmla="*/ 0 w 422"/>
                <a:gd name="T45" fmla="*/ 0 h 3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22" h="380">
                  <a:moveTo>
                    <a:pt x="275" y="70"/>
                  </a:moveTo>
                  <a:cubicBezTo>
                    <a:pt x="219" y="0"/>
                    <a:pt x="218" y="86"/>
                    <a:pt x="189" y="93"/>
                  </a:cubicBezTo>
                  <a:cubicBezTo>
                    <a:pt x="198" y="96"/>
                    <a:pt x="206" y="99"/>
                    <a:pt x="215" y="102"/>
                  </a:cubicBezTo>
                  <a:cubicBezTo>
                    <a:pt x="200" y="109"/>
                    <a:pt x="184" y="116"/>
                    <a:pt x="169" y="123"/>
                  </a:cubicBezTo>
                  <a:cubicBezTo>
                    <a:pt x="173" y="127"/>
                    <a:pt x="176" y="131"/>
                    <a:pt x="180" y="134"/>
                  </a:cubicBezTo>
                  <a:cubicBezTo>
                    <a:pt x="172" y="134"/>
                    <a:pt x="165" y="134"/>
                    <a:pt x="157" y="134"/>
                  </a:cubicBezTo>
                  <a:cubicBezTo>
                    <a:pt x="162" y="138"/>
                    <a:pt x="166" y="142"/>
                    <a:pt x="171" y="146"/>
                  </a:cubicBezTo>
                  <a:cubicBezTo>
                    <a:pt x="168" y="149"/>
                    <a:pt x="165" y="151"/>
                    <a:pt x="162" y="153"/>
                  </a:cubicBezTo>
                  <a:cubicBezTo>
                    <a:pt x="146" y="143"/>
                    <a:pt x="129" y="139"/>
                    <a:pt x="111" y="139"/>
                  </a:cubicBezTo>
                  <a:cubicBezTo>
                    <a:pt x="51" y="139"/>
                    <a:pt x="0" y="192"/>
                    <a:pt x="0" y="259"/>
                  </a:cubicBezTo>
                  <a:cubicBezTo>
                    <a:pt x="0" y="326"/>
                    <a:pt x="49" y="379"/>
                    <a:pt x="111" y="379"/>
                  </a:cubicBezTo>
                  <a:cubicBezTo>
                    <a:pt x="171" y="379"/>
                    <a:pt x="222" y="326"/>
                    <a:pt x="222" y="259"/>
                  </a:cubicBezTo>
                  <a:cubicBezTo>
                    <a:pt x="222" y="257"/>
                    <a:pt x="222" y="255"/>
                    <a:pt x="222" y="252"/>
                  </a:cubicBezTo>
                  <a:cubicBezTo>
                    <a:pt x="236" y="256"/>
                    <a:pt x="249" y="260"/>
                    <a:pt x="263" y="263"/>
                  </a:cubicBezTo>
                  <a:cubicBezTo>
                    <a:pt x="260" y="253"/>
                    <a:pt x="257" y="242"/>
                    <a:pt x="254" y="231"/>
                  </a:cubicBezTo>
                  <a:cubicBezTo>
                    <a:pt x="270" y="231"/>
                    <a:pt x="286" y="231"/>
                    <a:pt x="302" y="231"/>
                  </a:cubicBezTo>
                  <a:cubicBezTo>
                    <a:pt x="295" y="225"/>
                    <a:pt x="288" y="219"/>
                    <a:pt x="282" y="213"/>
                  </a:cubicBezTo>
                  <a:cubicBezTo>
                    <a:pt x="305" y="196"/>
                    <a:pt x="328" y="178"/>
                    <a:pt x="351" y="160"/>
                  </a:cubicBezTo>
                  <a:cubicBezTo>
                    <a:pt x="337" y="160"/>
                    <a:pt x="323" y="160"/>
                    <a:pt x="309" y="160"/>
                  </a:cubicBezTo>
                  <a:cubicBezTo>
                    <a:pt x="330" y="147"/>
                    <a:pt x="352" y="134"/>
                    <a:pt x="374" y="120"/>
                  </a:cubicBezTo>
                  <a:cubicBezTo>
                    <a:pt x="359" y="120"/>
                    <a:pt x="344" y="120"/>
                    <a:pt x="329" y="120"/>
                  </a:cubicBezTo>
                  <a:cubicBezTo>
                    <a:pt x="354" y="118"/>
                    <a:pt x="421" y="66"/>
                    <a:pt x="379" y="81"/>
                  </a:cubicBezTo>
                  <a:cubicBezTo>
                    <a:pt x="337" y="95"/>
                    <a:pt x="309" y="74"/>
                    <a:pt x="275" y="7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95" name="Freeform 22">
              <a:extLst>
                <a:ext uri="{FF2B5EF4-FFF2-40B4-BE49-F238E27FC236}">
                  <a16:creationId xmlns:a16="http://schemas.microsoft.com/office/drawing/2014/main" id="{4943C2D1-6A24-43F7-982A-74F020E44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8" y="3100"/>
              <a:ext cx="107" cy="83"/>
            </a:xfrm>
            <a:custGeom>
              <a:avLst/>
              <a:gdLst>
                <a:gd name="T0" fmla="*/ 0 w 535"/>
                <a:gd name="T1" fmla="*/ 0 h 423"/>
                <a:gd name="T2" fmla="*/ 0 w 535"/>
                <a:gd name="T3" fmla="*/ 0 h 423"/>
                <a:gd name="T4" fmla="*/ 0 w 535"/>
                <a:gd name="T5" fmla="*/ 0 h 423"/>
                <a:gd name="T6" fmla="*/ 0 w 535"/>
                <a:gd name="T7" fmla="*/ 0 h 423"/>
                <a:gd name="T8" fmla="*/ 0 w 535"/>
                <a:gd name="T9" fmla="*/ 0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5" h="423">
                  <a:moveTo>
                    <a:pt x="225" y="184"/>
                  </a:moveTo>
                  <a:cubicBezTo>
                    <a:pt x="161" y="172"/>
                    <a:pt x="54" y="196"/>
                    <a:pt x="32" y="147"/>
                  </a:cubicBezTo>
                  <a:cubicBezTo>
                    <a:pt x="0" y="78"/>
                    <a:pt x="195" y="36"/>
                    <a:pt x="245" y="69"/>
                  </a:cubicBezTo>
                  <a:cubicBezTo>
                    <a:pt x="365" y="142"/>
                    <a:pt x="527" y="0"/>
                    <a:pt x="532" y="214"/>
                  </a:cubicBezTo>
                  <a:cubicBezTo>
                    <a:pt x="534" y="267"/>
                    <a:pt x="407" y="422"/>
                    <a:pt x="225" y="184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057" name="Group 23">
            <a:extLst>
              <a:ext uri="{FF2B5EF4-FFF2-40B4-BE49-F238E27FC236}">
                <a16:creationId xmlns:a16="http://schemas.microsoft.com/office/drawing/2014/main" id="{4C8B4BEE-771A-408A-B9B9-AE01EDA54BC6}"/>
              </a:ext>
            </a:extLst>
          </p:cNvPr>
          <p:cNvGrpSpPr>
            <a:grpSpLocks/>
          </p:cNvGrpSpPr>
          <p:nvPr/>
        </p:nvGrpSpPr>
        <p:grpSpPr bwMode="auto">
          <a:xfrm>
            <a:off x="8189913" y="4770438"/>
            <a:ext cx="431800" cy="522287"/>
            <a:chOff x="5159" y="3005"/>
            <a:chExt cx="272" cy="329"/>
          </a:xfrm>
        </p:grpSpPr>
        <p:sp>
          <p:nvSpPr>
            <p:cNvPr id="2058" name="Freeform 24">
              <a:extLst>
                <a:ext uri="{FF2B5EF4-FFF2-40B4-BE49-F238E27FC236}">
                  <a16:creationId xmlns:a16="http://schemas.microsoft.com/office/drawing/2014/main" id="{EA8AEE02-C265-4160-BAA6-BF2D5338A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9" y="3236"/>
              <a:ext cx="37" cy="38"/>
            </a:xfrm>
            <a:custGeom>
              <a:avLst/>
              <a:gdLst>
                <a:gd name="T0" fmla="*/ 0 w 219"/>
                <a:gd name="T1" fmla="*/ 0 h 221"/>
                <a:gd name="T2" fmla="*/ 0 w 219"/>
                <a:gd name="T3" fmla="*/ 0 h 221"/>
                <a:gd name="T4" fmla="*/ 0 w 219"/>
                <a:gd name="T5" fmla="*/ 0 h 221"/>
                <a:gd name="T6" fmla="*/ 0 w 219"/>
                <a:gd name="T7" fmla="*/ 0 h 221"/>
                <a:gd name="T8" fmla="*/ 0 w 219"/>
                <a:gd name="T9" fmla="*/ 0 h 221"/>
                <a:gd name="T10" fmla="*/ 0 w 219"/>
                <a:gd name="T11" fmla="*/ 0 h 221"/>
                <a:gd name="T12" fmla="*/ 0 w 219"/>
                <a:gd name="T13" fmla="*/ 0 h 221"/>
                <a:gd name="T14" fmla="*/ 0 w 219"/>
                <a:gd name="T15" fmla="*/ 0 h 221"/>
                <a:gd name="T16" fmla="*/ 0 w 219"/>
                <a:gd name="T17" fmla="*/ 0 h 221"/>
                <a:gd name="T18" fmla="*/ 0 w 219"/>
                <a:gd name="T19" fmla="*/ 0 h 221"/>
                <a:gd name="T20" fmla="*/ 0 w 219"/>
                <a:gd name="T21" fmla="*/ 0 h 221"/>
                <a:gd name="T22" fmla="*/ 0 w 219"/>
                <a:gd name="T23" fmla="*/ 0 h 221"/>
                <a:gd name="T24" fmla="*/ 0 w 219"/>
                <a:gd name="T25" fmla="*/ 0 h 2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9" h="221">
                  <a:moveTo>
                    <a:pt x="0" y="110"/>
                  </a:moveTo>
                  <a:cubicBezTo>
                    <a:pt x="0" y="129"/>
                    <a:pt x="5" y="149"/>
                    <a:pt x="14" y="165"/>
                  </a:cubicBezTo>
                  <a:cubicBezTo>
                    <a:pt x="24" y="182"/>
                    <a:pt x="38" y="196"/>
                    <a:pt x="55" y="205"/>
                  </a:cubicBezTo>
                  <a:cubicBezTo>
                    <a:pt x="71" y="215"/>
                    <a:pt x="90" y="220"/>
                    <a:pt x="109" y="220"/>
                  </a:cubicBezTo>
                  <a:cubicBezTo>
                    <a:pt x="129" y="220"/>
                    <a:pt x="147" y="215"/>
                    <a:pt x="164" y="205"/>
                  </a:cubicBezTo>
                  <a:cubicBezTo>
                    <a:pt x="181" y="196"/>
                    <a:pt x="194" y="182"/>
                    <a:pt x="203" y="165"/>
                  </a:cubicBezTo>
                  <a:cubicBezTo>
                    <a:pt x="213" y="149"/>
                    <a:pt x="218" y="129"/>
                    <a:pt x="218" y="110"/>
                  </a:cubicBezTo>
                  <a:cubicBezTo>
                    <a:pt x="218" y="91"/>
                    <a:pt x="214" y="72"/>
                    <a:pt x="203" y="55"/>
                  </a:cubicBezTo>
                  <a:cubicBezTo>
                    <a:pt x="194" y="39"/>
                    <a:pt x="181" y="25"/>
                    <a:pt x="164" y="15"/>
                  </a:cubicBezTo>
                  <a:cubicBezTo>
                    <a:pt x="147" y="5"/>
                    <a:pt x="128" y="0"/>
                    <a:pt x="109" y="0"/>
                  </a:cubicBezTo>
                  <a:cubicBezTo>
                    <a:pt x="90" y="0"/>
                    <a:pt x="71" y="5"/>
                    <a:pt x="55" y="15"/>
                  </a:cubicBezTo>
                  <a:cubicBezTo>
                    <a:pt x="38" y="25"/>
                    <a:pt x="24" y="39"/>
                    <a:pt x="14" y="55"/>
                  </a:cubicBezTo>
                  <a:cubicBezTo>
                    <a:pt x="5" y="72"/>
                    <a:pt x="0" y="91"/>
                    <a:pt x="0" y="11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59" name="Freeform 25">
              <a:extLst>
                <a:ext uri="{FF2B5EF4-FFF2-40B4-BE49-F238E27FC236}">
                  <a16:creationId xmlns:a16="http://schemas.microsoft.com/office/drawing/2014/main" id="{88B10277-F7FA-48AC-B6FB-09E445E68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3" y="3231"/>
              <a:ext cx="92" cy="93"/>
            </a:xfrm>
            <a:custGeom>
              <a:avLst/>
              <a:gdLst>
                <a:gd name="T0" fmla="*/ 0 w 474"/>
                <a:gd name="T1" fmla="*/ 0 h 463"/>
                <a:gd name="T2" fmla="*/ 0 w 474"/>
                <a:gd name="T3" fmla="*/ 0 h 463"/>
                <a:gd name="T4" fmla="*/ 0 w 474"/>
                <a:gd name="T5" fmla="*/ 0 h 463"/>
                <a:gd name="T6" fmla="*/ 0 w 474"/>
                <a:gd name="T7" fmla="*/ 0 h 463"/>
                <a:gd name="T8" fmla="*/ 0 w 474"/>
                <a:gd name="T9" fmla="*/ 0 h 4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4" h="463">
                  <a:moveTo>
                    <a:pt x="83" y="367"/>
                  </a:moveTo>
                  <a:cubicBezTo>
                    <a:pt x="0" y="85"/>
                    <a:pt x="174" y="122"/>
                    <a:pt x="219" y="0"/>
                  </a:cubicBezTo>
                  <a:cubicBezTo>
                    <a:pt x="284" y="29"/>
                    <a:pt x="349" y="58"/>
                    <a:pt x="413" y="87"/>
                  </a:cubicBezTo>
                  <a:cubicBezTo>
                    <a:pt x="413" y="85"/>
                    <a:pt x="473" y="357"/>
                    <a:pt x="415" y="417"/>
                  </a:cubicBezTo>
                  <a:cubicBezTo>
                    <a:pt x="372" y="462"/>
                    <a:pt x="100" y="424"/>
                    <a:pt x="83" y="36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0" name="Freeform 26">
              <a:extLst>
                <a:ext uri="{FF2B5EF4-FFF2-40B4-BE49-F238E27FC236}">
                  <a16:creationId xmlns:a16="http://schemas.microsoft.com/office/drawing/2014/main" id="{EF8AD877-39EF-4C9F-BBDA-E6CC25436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4" y="3284"/>
              <a:ext cx="38" cy="14"/>
            </a:xfrm>
            <a:custGeom>
              <a:avLst/>
              <a:gdLst>
                <a:gd name="T0" fmla="*/ 0 w 225"/>
                <a:gd name="T1" fmla="*/ 0 h 111"/>
                <a:gd name="T2" fmla="*/ 0 w 225"/>
                <a:gd name="T3" fmla="*/ 0 h 111"/>
                <a:gd name="T4" fmla="*/ 0 w 225"/>
                <a:gd name="T5" fmla="*/ 0 h 111"/>
                <a:gd name="T6" fmla="*/ 0 w 225"/>
                <a:gd name="T7" fmla="*/ 0 h 111"/>
                <a:gd name="T8" fmla="*/ 0 w 225"/>
                <a:gd name="T9" fmla="*/ 0 h 111"/>
                <a:gd name="T10" fmla="*/ 0 w 225"/>
                <a:gd name="T11" fmla="*/ 0 h 111"/>
                <a:gd name="T12" fmla="*/ 0 w 225"/>
                <a:gd name="T13" fmla="*/ 0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5" h="111">
                  <a:moveTo>
                    <a:pt x="194" y="56"/>
                  </a:moveTo>
                  <a:cubicBezTo>
                    <a:pt x="178" y="41"/>
                    <a:pt x="158" y="25"/>
                    <a:pt x="136" y="18"/>
                  </a:cubicBezTo>
                  <a:cubicBezTo>
                    <a:pt x="93" y="0"/>
                    <a:pt x="43" y="0"/>
                    <a:pt x="0" y="15"/>
                  </a:cubicBezTo>
                  <a:cubicBezTo>
                    <a:pt x="46" y="15"/>
                    <a:pt x="88" y="18"/>
                    <a:pt x="128" y="36"/>
                  </a:cubicBezTo>
                  <a:cubicBezTo>
                    <a:pt x="148" y="42"/>
                    <a:pt x="166" y="53"/>
                    <a:pt x="183" y="65"/>
                  </a:cubicBezTo>
                  <a:cubicBezTo>
                    <a:pt x="196" y="77"/>
                    <a:pt x="213" y="93"/>
                    <a:pt x="224" y="110"/>
                  </a:cubicBezTo>
                  <a:cubicBezTo>
                    <a:pt x="221" y="91"/>
                    <a:pt x="211" y="71"/>
                    <a:pt x="194" y="5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1" name="Freeform 27">
              <a:extLst>
                <a:ext uri="{FF2B5EF4-FFF2-40B4-BE49-F238E27FC236}">
                  <a16:creationId xmlns:a16="http://schemas.microsoft.com/office/drawing/2014/main" id="{48FC4F45-E900-4F67-AF76-8E4F581F0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3" y="3223"/>
              <a:ext cx="67" cy="111"/>
            </a:xfrm>
            <a:custGeom>
              <a:avLst/>
              <a:gdLst>
                <a:gd name="T0" fmla="*/ 0 w 358"/>
                <a:gd name="T1" fmla="*/ 0 h 545"/>
                <a:gd name="T2" fmla="*/ 0 w 358"/>
                <a:gd name="T3" fmla="*/ 0 h 545"/>
                <a:gd name="T4" fmla="*/ 0 w 358"/>
                <a:gd name="T5" fmla="*/ 0 h 545"/>
                <a:gd name="T6" fmla="*/ 0 w 358"/>
                <a:gd name="T7" fmla="*/ 0 h 545"/>
                <a:gd name="T8" fmla="*/ 0 w 358"/>
                <a:gd name="T9" fmla="*/ 0 h 5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8" h="545">
                  <a:moveTo>
                    <a:pt x="65" y="500"/>
                  </a:moveTo>
                  <a:cubicBezTo>
                    <a:pt x="0" y="437"/>
                    <a:pt x="2" y="160"/>
                    <a:pt x="0" y="22"/>
                  </a:cubicBezTo>
                  <a:cubicBezTo>
                    <a:pt x="93" y="14"/>
                    <a:pt x="186" y="7"/>
                    <a:pt x="279" y="0"/>
                  </a:cubicBezTo>
                  <a:cubicBezTo>
                    <a:pt x="281" y="0"/>
                    <a:pt x="357" y="440"/>
                    <a:pt x="303" y="500"/>
                  </a:cubicBezTo>
                  <a:cubicBezTo>
                    <a:pt x="262" y="544"/>
                    <a:pt x="112" y="542"/>
                    <a:pt x="65" y="50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2" name="Freeform 28">
              <a:extLst>
                <a:ext uri="{FF2B5EF4-FFF2-40B4-BE49-F238E27FC236}">
                  <a16:creationId xmlns:a16="http://schemas.microsoft.com/office/drawing/2014/main" id="{37E0020A-8DE7-4247-9D17-935DE98DE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" y="3223"/>
              <a:ext cx="67" cy="111"/>
            </a:xfrm>
            <a:custGeom>
              <a:avLst/>
              <a:gdLst>
                <a:gd name="T0" fmla="*/ 0 w 359"/>
                <a:gd name="T1" fmla="*/ 0 h 546"/>
                <a:gd name="T2" fmla="*/ 0 w 359"/>
                <a:gd name="T3" fmla="*/ 0 h 546"/>
                <a:gd name="T4" fmla="*/ 0 w 359"/>
                <a:gd name="T5" fmla="*/ 0 h 546"/>
                <a:gd name="T6" fmla="*/ 0 w 359"/>
                <a:gd name="T7" fmla="*/ 0 h 546"/>
                <a:gd name="T8" fmla="*/ 0 w 359"/>
                <a:gd name="T9" fmla="*/ 0 h 5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" h="546">
                  <a:moveTo>
                    <a:pt x="292" y="500"/>
                  </a:moveTo>
                  <a:cubicBezTo>
                    <a:pt x="358" y="437"/>
                    <a:pt x="355" y="160"/>
                    <a:pt x="358" y="22"/>
                  </a:cubicBezTo>
                  <a:cubicBezTo>
                    <a:pt x="265" y="14"/>
                    <a:pt x="172" y="7"/>
                    <a:pt x="79" y="0"/>
                  </a:cubicBezTo>
                  <a:cubicBezTo>
                    <a:pt x="71" y="167"/>
                    <a:pt x="0" y="440"/>
                    <a:pt x="55" y="500"/>
                  </a:cubicBezTo>
                  <a:cubicBezTo>
                    <a:pt x="96" y="545"/>
                    <a:pt x="246" y="542"/>
                    <a:pt x="292" y="50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3" name="Freeform 29">
              <a:extLst>
                <a:ext uri="{FF2B5EF4-FFF2-40B4-BE49-F238E27FC236}">
                  <a16:creationId xmlns:a16="http://schemas.microsoft.com/office/drawing/2014/main" id="{D6CBCF0E-38F0-4770-80C9-C6D96AA3A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7" y="3287"/>
              <a:ext cx="0" cy="37"/>
            </a:xfrm>
            <a:custGeom>
              <a:avLst/>
              <a:gdLst>
                <a:gd name="T0" fmla="*/ 0 w 23"/>
                <a:gd name="T1" fmla="*/ 0 h 217"/>
                <a:gd name="T2" fmla="*/ 0 w 23"/>
                <a:gd name="T3" fmla="*/ 0 h 217"/>
                <a:gd name="T4" fmla="*/ 0 w 23"/>
                <a:gd name="T5" fmla="*/ 0 h 217"/>
                <a:gd name="T6" fmla="*/ 0 w 23"/>
                <a:gd name="T7" fmla="*/ 0 h 217"/>
                <a:gd name="T8" fmla="*/ 0 w 23"/>
                <a:gd name="T9" fmla="*/ 0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217">
                  <a:moveTo>
                    <a:pt x="22" y="108"/>
                  </a:moveTo>
                  <a:cubicBezTo>
                    <a:pt x="22" y="73"/>
                    <a:pt x="19" y="35"/>
                    <a:pt x="10" y="0"/>
                  </a:cubicBezTo>
                  <a:cubicBezTo>
                    <a:pt x="2" y="35"/>
                    <a:pt x="0" y="73"/>
                    <a:pt x="0" y="108"/>
                  </a:cubicBezTo>
                  <a:cubicBezTo>
                    <a:pt x="2" y="145"/>
                    <a:pt x="2" y="180"/>
                    <a:pt x="10" y="216"/>
                  </a:cubicBezTo>
                  <a:cubicBezTo>
                    <a:pt x="19" y="180"/>
                    <a:pt x="22" y="143"/>
                    <a:pt x="22" y="10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4" name="Freeform 30">
              <a:extLst>
                <a:ext uri="{FF2B5EF4-FFF2-40B4-BE49-F238E27FC236}">
                  <a16:creationId xmlns:a16="http://schemas.microsoft.com/office/drawing/2014/main" id="{69228A22-1E23-4030-8ADC-9EC1EBC79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5" y="3218"/>
              <a:ext cx="97" cy="86"/>
            </a:xfrm>
            <a:custGeom>
              <a:avLst/>
              <a:gdLst>
                <a:gd name="T0" fmla="*/ 0 w 492"/>
                <a:gd name="T1" fmla="*/ 0 h 437"/>
                <a:gd name="T2" fmla="*/ 0 w 492"/>
                <a:gd name="T3" fmla="*/ 0 h 437"/>
                <a:gd name="T4" fmla="*/ 0 w 492"/>
                <a:gd name="T5" fmla="*/ 0 h 437"/>
                <a:gd name="T6" fmla="*/ 0 w 492"/>
                <a:gd name="T7" fmla="*/ 0 h 437"/>
                <a:gd name="T8" fmla="*/ 0 w 492"/>
                <a:gd name="T9" fmla="*/ 0 h 4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2" h="437">
                  <a:moveTo>
                    <a:pt x="246" y="436"/>
                  </a:moveTo>
                  <a:cubicBezTo>
                    <a:pt x="328" y="359"/>
                    <a:pt x="491" y="318"/>
                    <a:pt x="491" y="205"/>
                  </a:cubicBezTo>
                  <a:cubicBezTo>
                    <a:pt x="491" y="93"/>
                    <a:pt x="383" y="0"/>
                    <a:pt x="246" y="0"/>
                  </a:cubicBezTo>
                  <a:cubicBezTo>
                    <a:pt x="109" y="0"/>
                    <a:pt x="0" y="93"/>
                    <a:pt x="0" y="205"/>
                  </a:cubicBezTo>
                  <a:cubicBezTo>
                    <a:pt x="0" y="318"/>
                    <a:pt x="164" y="359"/>
                    <a:pt x="246" y="43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5" name="Freeform 31">
              <a:extLst>
                <a:ext uri="{FF2B5EF4-FFF2-40B4-BE49-F238E27FC236}">
                  <a16:creationId xmlns:a16="http://schemas.microsoft.com/office/drawing/2014/main" id="{466236D8-963E-4AEF-AA42-6647BD34B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" y="3005"/>
              <a:ext cx="79" cy="138"/>
            </a:xfrm>
            <a:custGeom>
              <a:avLst/>
              <a:gdLst>
                <a:gd name="T0" fmla="*/ 0 w 413"/>
                <a:gd name="T1" fmla="*/ 0 h 666"/>
                <a:gd name="T2" fmla="*/ 0 w 413"/>
                <a:gd name="T3" fmla="*/ 0 h 666"/>
                <a:gd name="T4" fmla="*/ 0 w 413"/>
                <a:gd name="T5" fmla="*/ 0 h 666"/>
                <a:gd name="T6" fmla="*/ 0 w 413"/>
                <a:gd name="T7" fmla="*/ 0 h 666"/>
                <a:gd name="T8" fmla="*/ 0 w 413"/>
                <a:gd name="T9" fmla="*/ 0 h 666"/>
                <a:gd name="T10" fmla="*/ 0 w 413"/>
                <a:gd name="T11" fmla="*/ 0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3" h="666">
                  <a:moveTo>
                    <a:pt x="379" y="295"/>
                  </a:moveTo>
                  <a:cubicBezTo>
                    <a:pt x="393" y="557"/>
                    <a:pt x="401" y="518"/>
                    <a:pt x="412" y="630"/>
                  </a:cubicBezTo>
                  <a:cubicBezTo>
                    <a:pt x="361" y="642"/>
                    <a:pt x="310" y="653"/>
                    <a:pt x="259" y="665"/>
                  </a:cubicBezTo>
                  <a:cubicBezTo>
                    <a:pt x="196" y="565"/>
                    <a:pt x="267" y="640"/>
                    <a:pt x="71" y="365"/>
                  </a:cubicBezTo>
                  <a:cubicBezTo>
                    <a:pt x="0" y="262"/>
                    <a:pt x="76" y="22"/>
                    <a:pt x="120" y="7"/>
                  </a:cubicBezTo>
                  <a:cubicBezTo>
                    <a:pt x="148" y="0"/>
                    <a:pt x="374" y="159"/>
                    <a:pt x="379" y="295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6" name="Freeform 32">
              <a:extLst>
                <a:ext uri="{FF2B5EF4-FFF2-40B4-BE49-F238E27FC236}">
                  <a16:creationId xmlns:a16="http://schemas.microsoft.com/office/drawing/2014/main" id="{670C4C96-7333-4921-A407-C0A91B4EB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" y="3035"/>
              <a:ext cx="51" cy="107"/>
            </a:xfrm>
            <a:custGeom>
              <a:avLst/>
              <a:gdLst>
                <a:gd name="T0" fmla="*/ 0 w 288"/>
                <a:gd name="T1" fmla="*/ 0 h 528"/>
                <a:gd name="T2" fmla="*/ 0 w 288"/>
                <a:gd name="T3" fmla="*/ 0 h 528"/>
                <a:gd name="T4" fmla="*/ 0 w 288"/>
                <a:gd name="T5" fmla="*/ 0 h 528"/>
                <a:gd name="T6" fmla="*/ 0 w 288"/>
                <a:gd name="T7" fmla="*/ 0 h 528"/>
                <a:gd name="T8" fmla="*/ 0 w 288"/>
                <a:gd name="T9" fmla="*/ 0 h 528"/>
                <a:gd name="T10" fmla="*/ 0 w 288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8" h="528">
                  <a:moveTo>
                    <a:pt x="219" y="178"/>
                  </a:moveTo>
                  <a:cubicBezTo>
                    <a:pt x="271" y="433"/>
                    <a:pt x="265" y="396"/>
                    <a:pt x="287" y="506"/>
                  </a:cubicBezTo>
                  <a:cubicBezTo>
                    <a:pt x="254" y="513"/>
                    <a:pt x="220" y="520"/>
                    <a:pt x="186" y="527"/>
                  </a:cubicBezTo>
                  <a:cubicBezTo>
                    <a:pt x="137" y="424"/>
                    <a:pt x="186" y="510"/>
                    <a:pt x="39" y="217"/>
                  </a:cubicBezTo>
                  <a:cubicBezTo>
                    <a:pt x="0" y="143"/>
                    <a:pt x="23" y="21"/>
                    <a:pt x="63" y="8"/>
                  </a:cubicBezTo>
                  <a:cubicBezTo>
                    <a:pt x="91" y="0"/>
                    <a:pt x="198" y="73"/>
                    <a:pt x="219" y="17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7" name="Freeform 33">
              <a:extLst>
                <a:ext uri="{FF2B5EF4-FFF2-40B4-BE49-F238E27FC236}">
                  <a16:creationId xmlns:a16="http://schemas.microsoft.com/office/drawing/2014/main" id="{7161F9F9-5DAF-483C-BA64-6FDD10F03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005"/>
              <a:ext cx="79" cy="138"/>
            </a:xfrm>
            <a:custGeom>
              <a:avLst/>
              <a:gdLst>
                <a:gd name="T0" fmla="*/ 0 w 416"/>
                <a:gd name="T1" fmla="*/ 0 h 666"/>
                <a:gd name="T2" fmla="*/ 0 w 416"/>
                <a:gd name="T3" fmla="*/ 0 h 666"/>
                <a:gd name="T4" fmla="*/ 0 w 416"/>
                <a:gd name="T5" fmla="*/ 0 h 666"/>
                <a:gd name="T6" fmla="*/ 0 w 416"/>
                <a:gd name="T7" fmla="*/ 0 h 666"/>
                <a:gd name="T8" fmla="*/ 0 w 416"/>
                <a:gd name="T9" fmla="*/ 0 h 666"/>
                <a:gd name="T10" fmla="*/ 0 w 416"/>
                <a:gd name="T11" fmla="*/ 0 h 6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6" h="666">
                  <a:moveTo>
                    <a:pt x="33" y="295"/>
                  </a:moveTo>
                  <a:cubicBezTo>
                    <a:pt x="20" y="557"/>
                    <a:pt x="11" y="518"/>
                    <a:pt x="0" y="630"/>
                  </a:cubicBezTo>
                  <a:cubicBezTo>
                    <a:pt x="51" y="642"/>
                    <a:pt x="103" y="653"/>
                    <a:pt x="154" y="665"/>
                  </a:cubicBezTo>
                  <a:cubicBezTo>
                    <a:pt x="216" y="565"/>
                    <a:pt x="146" y="640"/>
                    <a:pt x="342" y="365"/>
                  </a:cubicBezTo>
                  <a:cubicBezTo>
                    <a:pt x="415" y="262"/>
                    <a:pt x="337" y="22"/>
                    <a:pt x="292" y="7"/>
                  </a:cubicBezTo>
                  <a:cubicBezTo>
                    <a:pt x="265" y="0"/>
                    <a:pt x="38" y="159"/>
                    <a:pt x="33" y="295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8" name="Freeform 34">
              <a:extLst>
                <a:ext uri="{FF2B5EF4-FFF2-40B4-BE49-F238E27FC236}">
                  <a16:creationId xmlns:a16="http://schemas.microsoft.com/office/drawing/2014/main" id="{C68835E3-6B30-495F-BDFA-729D05121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7" y="3035"/>
              <a:ext cx="51" cy="107"/>
            </a:xfrm>
            <a:custGeom>
              <a:avLst/>
              <a:gdLst>
                <a:gd name="T0" fmla="*/ 0 w 287"/>
                <a:gd name="T1" fmla="*/ 0 h 531"/>
                <a:gd name="T2" fmla="*/ 0 w 287"/>
                <a:gd name="T3" fmla="*/ 0 h 531"/>
                <a:gd name="T4" fmla="*/ 0 w 287"/>
                <a:gd name="T5" fmla="*/ 0 h 531"/>
                <a:gd name="T6" fmla="*/ 0 w 287"/>
                <a:gd name="T7" fmla="*/ 0 h 531"/>
                <a:gd name="T8" fmla="*/ 0 w 287"/>
                <a:gd name="T9" fmla="*/ 0 h 531"/>
                <a:gd name="T10" fmla="*/ 0 w 287"/>
                <a:gd name="T11" fmla="*/ 0 h 5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7" h="531">
                  <a:moveTo>
                    <a:pt x="68" y="178"/>
                  </a:moveTo>
                  <a:cubicBezTo>
                    <a:pt x="15" y="433"/>
                    <a:pt x="23" y="396"/>
                    <a:pt x="0" y="506"/>
                  </a:cubicBezTo>
                  <a:cubicBezTo>
                    <a:pt x="33" y="514"/>
                    <a:pt x="65" y="522"/>
                    <a:pt x="98" y="530"/>
                  </a:cubicBezTo>
                  <a:cubicBezTo>
                    <a:pt x="148" y="427"/>
                    <a:pt x="98" y="512"/>
                    <a:pt x="248" y="220"/>
                  </a:cubicBezTo>
                  <a:cubicBezTo>
                    <a:pt x="286" y="143"/>
                    <a:pt x="267" y="21"/>
                    <a:pt x="223" y="8"/>
                  </a:cubicBezTo>
                  <a:cubicBezTo>
                    <a:pt x="196" y="0"/>
                    <a:pt x="90" y="73"/>
                    <a:pt x="68" y="17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69" name="Freeform 35">
              <a:extLst>
                <a:ext uri="{FF2B5EF4-FFF2-40B4-BE49-F238E27FC236}">
                  <a16:creationId xmlns:a16="http://schemas.microsoft.com/office/drawing/2014/main" id="{C9F4D8F2-E757-4258-8E62-198A59060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" y="3096"/>
              <a:ext cx="255" cy="168"/>
            </a:xfrm>
            <a:custGeom>
              <a:avLst/>
              <a:gdLst>
                <a:gd name="T0" fmla="*/ 0 w 1218"/>
                <a:gd name="T1" fmla="*/ 0 h 803"/>
                <a:gd name="T2" fmla="*/ 0 w 1218"/>
                <a:gd name="T3" fmla="*/ 0 h 803"/>
                <a:gd name="T4" fmla="*/ 0 w 1218"/>
                <a:gd name="T5" fmla="*/ 0 h 803"/>
                <a:gd name="T6" fmla="*/ 0 w 1218"/>
                <a:gd name="T7" fmla="*/ 0 h 803"/>
                <a:gd name="T8" fmla="*/ 0 w 1218"/>
                <a:gd name="T9" fmla="*/ 0 h 803"/>
                <a:gd name="T10" fmla="*/ 0 w 1218"/>
                <a:gd name="T11" fmla="*/ 0 h 803"/>
                <a:gd name="T12" fmla="*/ 0 w 1218"/>
                <a:gd name="T13" fmla="*/ 0 h 8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8" h="803">
                  <a:moveTo>
                    <a:pt x="608" y="0"/>
                  </a:moveTo>
                  <a:cubicBezTo>
                    <a:pt x="332" y="0"/>
                    <a:pt x="207" y="108"/>
                    <a:pt x="207" y="258"/>
                  </a:cubicBezTo>
                  <a:cubicBezTo>
                    <a:pt x="207" y="383"/>
                    <a:pt x="0" y="568"/>
                    <a:pt x="185" y="690"/>
                  </a:cubicBezTo>
                  <a:cubicBezTo>
                    <a:pt x="275" y="751"/>
                    <a:pt x="428" y="802"/>
                    <a:pt x="608" y="802"/>
                  </a:cubicBezTo>
                  <a:cubicBezTo>
                    <a:pt x="788" y="802"/>
                    <a:pt x="941" y="751"/>
                    <a:pt x="1031" y="690"/>
                  </a:cubicBezTo>
                  <a:cubicBezTo>
                    <a:pt x="1217" y="565"/>
                    <a:pt x="1010" y="383"/>
                    <a:pt x="1010" y="258"/>
                  </a:cubicBezTo>
                  <a:cubicBezTo>
                    <a:pt x="1010" y="108"/>
                    <a:pt x="887" y="0"/>
                    <a:pt x="608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0" name="Freeform 36">
              <a:extLst>
                <a:ext uri="{FF2B5EF4-FFF2-40B4-BE49-F238E27FC236}">
                  <a16:creationId xmlns:a16="http://schemas.microsoft.com/office/drawing/2014/main" id="{6387882F-D052-4EFA-8F79-7BF7195D7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5" y="3119"/>
              <a:ext cx="198" cy="140"/>
            </a:xfrm>
            <a:custGeom>
              <a:avLst/>
              <a:gdLst>
                <a:gd name="T0" fmla="*/ 0 w 957"/>
                <a:gd name="T1" fmla="*/ 0 h 673"/>
                <a:gd name="T2" fmla="*/ 0 w 957"/>
                <a:gd name="T3" fmla="*/ 0 h 673"/>
                <a:gd name="T4" fmla="*/ 0 w 957"/>
                <a:gd name="T5" fmla="*/ 0 h 673"/>
                <a:gd name="T6" fmla="*/ 0 w 957"/>
                <a:gd name="T7" fmla="*/ 0 h 673"/>
                <a:gd name="T8" fmla="*/ 0 w 957"/>
                <a:gd name="T9" fmla="*/ 0 h 673"/>
                <a:gd name="T10" fmla="*/ 0 w 957"/>
                <a:gd name="T11" fmla="*/ 0 h 673"/>
                <a:gd name="T12" fmla="*/ 0 w 957"/>
                <a:gd name="T13" fmla="*/ 0 h 673"/>
                <a:gd name="T14" fmla="*/ 0 w 957"/>
                <a:gd name="T15" fmla="*/ 0 h 6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57" h="673">
                  <a:moveTo>
                    <a:pt x="440" y="29"/>
                  </a:moveTo>
                  <a:cubicBezTo>
                    <a:pt x="464" y="0"/>
                    <a:pt x="486" y="0"/>
                    <a:pt x="511" y="29"/>
                  </a:cubicBezTo>
                  <a:cubicBezTo>
                    <a:pt x="568" y="97"/>
                    <a:pt x="659" y="242"/>
                    <a:pt x="664" y="362"/>
                  </a:cubicBezTo>
                  <a:cubicBezTo>
                    <a:pt x="767" y="349"/>
                    <a:pt x="885" y="354"/>
                    <a:pt x="909" y="404"/>
                  </a:cubicBezTo>
                  <a:cubicBezTo>
                    <a:pt x="956" y="504"/>
                    <a:pt x="737" y="672"/>
                    <a:pt x="478" y="672"/>
                  </a:cubicBezTo>
                  <a:cubicBezTo>
                    <a:pt x="216" y="672"/>
                    <a:pt x="0" y="504"/>
                    <a:pt x="46" y="404"/>
                  </a:cubicBezTo>
                  <a:cubicBezTo>
                    <a:pt x="66" y="354"/>
                    <a:pt x="186" y="349"/>
                    <a:pt x="287" y="362"/>
                  </a:cubicBezTo>
                  <a:cubicBezTo>
                    <a:pt x="292" y="242"/>
                    <a:pt x="382" y="97"/>
                    <a:pt x="440" y="2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1" name="Freeform 37">
              <a:extLst>
                <a:ext uri="{FF2B5EF4-FFF2-40B4-BE49-F238E27FC236}">
                  <a16:creationId xmlns:a16="http://schemas.microsoft.com/office/drawing/2014/main" id="{E58AB04B-EE25-4484-A961-011DB50A7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1" y="3227"/>
              <a:ext cx="84" cy="20"/>
            </a:xfrm>
            <a:custGeom>
              <a:avLst/>
              <a:gdLst>
                <a:gd name="T0" fmla="*/ 0 w 438"/>
                <a:gd name="T1" fmla="*/ 0 h 139"/>
                <a:gd name="T2" fmla="*/ 0 w 438"/>
                <a:gd name="T3" fmla="*/ 0 h 139"/>
                <a:gd name="T4" fmla="*/ 0 w 438"/>
                <a:gd name="T5" fmla="*/ 0 h 139"/>
                <a:gd name="T6" fmla="*/ 0 w 438"/>
                <a:gd name="T7" fmla="*/ 0 h 139"/>
                <a:gd name="T8" fmla="*/ 0 w 438"/>
                <a:gd name="T9" fmla="*/ 0 h 139"/>
                <a:gd name="T10" fmla="*/ 0 w 438"/>
                <a:gd name="T11" fmla="*/ 0 h 139"/>
                <a:gd name="T12" fmla="*/ 0 w 438"/>
                <a:gd name="T13" fmla="*/ 0 h 139"/>
                <a:gd name="T14" fmla="*/ 0 w 438"/>
                <a:gd name="T15" fmla="*/ 0 h 139"/>
                <a:gd name="T16" fmla="*/ 0 w 438"/>
                <a:gd name="T17" fmla="*/ 0 h 1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8" h="139">
                  <a:moveTo>
                    <a:pt x="95" y="50"/>
                  </a:moveTo>
                  <a:cubicBezTo>
                    <a:pt x="125" y="53"/>
                    <a:pt x="158" y="45"/>
                    <a:pt x="183" y="30"/>
                  </a:cubicBezTo>
                  <a:cubicBezTo>
                    <a:pt x="196" y="23"/>
                    <a:pt x="208" y="12"/>
                    <a:pt x="218" y="0"/>
                  </a:cubicBezTo>
                  <a:cubicBezTo>
                    <a:pt x="226" y="12"/>
                    <a:pt x="240" y="23"/>
                    <a:pt x="254" y="30"/>
                  </a:cubicBezTo>
                  <a:cubicBezTo>
                    <a:pt x="281" y="45"/>
                    <a:pt x="311" y="53"/>
                    <a:pt x="341" y="50"/>
                  </a:cubicBezTo>
                  <a:cubicBezTo>
                    <a:pt x="371" y="50"/>
                    <a:pt x="402" y="40"/>
                    <a:pt x="423" y="23"/>
                  </a:cubicBezTo>
                  <a:cubicBezTo>
                    <a:pt x="437" y="12"/>
                    <a:pt x="365" y="138"/>
                    <a:pt x="218" y="138"/>
                  </a:cubicBezTo>
                  <a:cubicBezTo>
                    <a:pt x="71" y="138"/>
                    <a:pt x="0" y="12"/>
                    <a:pt x="14" y="23"/>
                  </a:cubicBezTo>
                  <a:cubicBezTo>
                    <a:pt x="35" y="38"/>
                    <a:pt x="65" y="47"/>
                    <a:pt x="95" y="5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2" name="Freeform 38">
              <a:extLst>
                <a:ext uri="{FF2B5EF4-FFF2-40B4-BE49-F238E27FC236}">
                  <a16:creationId xmlns:a16="http://schemas.microsoft.com/office/drawing/2014/main" id="{D7863CD5-8EAF-4CAE-8B38-21497265C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9" y="3137"/>
              <a:ext cx="47" cy="59"/>
            </a:xfrm>
            <a:custGeom>
              <a:avLst/>
              <a:gdLst>
                <a:gd name="T0" fmla="*/ 0 w 268"/>
                <a:gd name="T1" fmla="*/ 0 h 314"/>
                <a:gd name="T2" fmla="*/ 0 w 268"/>
                <a:gd name="T3" fmla="*/ 0 h 314"/>
                <a:gd name="T4" fmla="*/ 0 w 268"/>
                <a:gd name="T5" fmla="*/ 0 h 314"/>
                <a:gd name="T6" fmla="*/ 0 w 268"/>
                <a:gd name="T7" fmla="*/ 0 h 314"/>
                <a:gd name="T8" fmla="*/ 0 w 268"/>
                <a:gd name="T9" fmla="*/ 0 h 314"/>
                <a:gd name="T10" fmla="*/ 0 w 268"/>
                <a:gd name="T11" fmla="*/ 0 h 3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8" h="314">
                  <a:moveTo>
                    <a:pt x="172" y="30"/>
                  </a:moveTo>
                  <a:cubicBezTo>
                    <a:pt x="89" y="0"/>
                    <a:pt x="35" y="73"/>
                    <a:pt x="21" y="112"/>
                  </a:cubicBezTo>
                  <a:cubicBezTo>
                    <a:pt x="0" y="172"/>
                    <a:pt x="26" y="240"/>
                    <a:pt x="35" y="255"/>
                  </a:cubicBezTo>
                  <a:cubicBezTo>
                    <a:pt x="41" y="265"/>
                    <a:pt x="101" y="313"/>
                    <a:pt x="234" y="267"/>
                  </a:cubicBezTo>
                  <a:cubicBezTo>
                    <a:pt x="232" y="267"/>
                    <a:pt x="267" y="200"/>
                    <a:pt x="250" y="137"/>
                  </a:cubicBezTo>
                  <a:cubicBezTo>
                    <a:pt x="224" y="101"/>
                    <a:pt x="242" y="55"/>
                    <a:pt x="172" y="3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3" name="Freeform 39">
              <a:extLst>
                <a:ext uri="{FF2B5EF4-FFF2-40B4-BE49-F238E27FC236}">
                  <a16:creationId xmlns:a16="http://schemas.microsoft.com/office/drawing/2014/main" id="{E1F5C26C-DB69-4C6A-8218-E806FAC30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8" y="3139"/>
              <a:ext cx="45" cy="54"/>
            </a:xfrm>
            <a:custGeom>
              <a:avLst/>
              <a:gdLst>
                <a:gd name="T0" fmla="*/ 0 w 257"/>
                <a:gd name="T1" fmla="*/ 0 h 291"/>
                <a:gd name="T2" fmla="*/ 0 w 257"/>
                <a:gd name="T3" fmla="*/ 0 h 291"/>
                <a:gd name="T4" fmla="*/ 0 w 257"/>
                <a:gd name="T5" fmla="*/ 0 h 291"/>
                <a:gd name="T6" fmla="*/ 0 w 257"/>
                <a:gd name="T7" fmla="*/ 0 h 291"/>
                <a:gd name="T8" fmla="*/ 0 w 257"/>
                <a:gd name="T9" fmla="*/ 0 h 291"/>
                <a:gd name="T10" fmla="*/ 0 w 257"/>
                <a:gd name="T11" fmla="*/ 0 h 291"/>
                <a:gd name="T12" fmla="*/ 0 w 257"/>
                <a:gd name="T13" fmla="*/ 0 h 291"/>
                <a:gd name="T14" fmla="*/ 0 w 257"/>
                <a:gd name="T15" fmla="*/ 0 h 291"/>
                <a:gd name="T16" fmla="*/ 0 w 257"/>
                <a:gd name="T17" fmla="*/ 0 h 291"/>
                <a:gd name="T18" fmla="*/ 0 w 257"/>
                <a:gd name="T19" fmla="*/ 0 h 291"/>
                <a:gd name="T20" fmla="*/ 0 w 257"/>
                <a:gd name="T21" fmla="*/ 0 h 291"/>
                <a:gd name="T22" fmla="*/ 0 w 257"/>
                <a:gd name="T23" fmla="*/ 0 h 291"/>
                <a:gd name="T24" fmla="*/ 0 w 257"/>
                <a:gd name="T25" fmla="*/ 0 h 291"/>
                <a:gd name="T26" fmla="*/ 0 w 257"/>
                <a:gd name="T27" fmla="*/ 0 h 291"/>
                <a:gd name="T28" fmla="*/ 0 w 257"/>
                <a:gd name="T29" fmla="*/ 0 h 291"/>
                <a:gd name="T30" fmla="*/ 0 w 257"/>
                <a:gd name="T31" fmla="*/ 0 h 291"/>
                <a:gd name="T32" fmla="*/ 0 w 257"/>
                <a:gd name="T33" fmla="*/ 0 h 291"/>
                <a:gd name="T34" fmla="*/ 0 w 257"/>
                <a:gd name="T35" fmla="*/ 0 h 291"/>
                <a:gd name="T36" fmla="*/ 0 w 257"/>
                <a:gd name="T37" fmla="*/ 0 h 291"/>
                <a:gd name="T38" fmla="*/ 0 w 257"/>
                <a:gd name="T39" fmla="*/ 0 h 291"/>
                <a:gd name="T40" fmla="*/ 0 w 257"/>
                <a:gd name="T41" fmla="*/ 0 h 291"/>
                <a:gd name="T42" fmla="*/ 0 w 257"/>
                <a:gd name="T43" fmla="*/ 0 h 291"/>
                <a:gd name="T44" fmla="*/ 0 w 257"/>
                <a:gd name="T45" fmla="*/ 0 h 291"/>
                <a:gd name="T46" fmla="*/ 0 w 257"/>
                <a:gd name="T47" fmla="*/ 0 h 291"/>
                <a:gd name="T48" fmla="*/ 0 w 257"/>
                <a:gd name="T49" fmla="*/ 0 h 291"/>
                <a:gd name="T50" fmla="*/ 0 w 257"/>
                <a:gd name="T51" fmla="*/ 0 h 291"/>
                <a:gd name="T52" fmla="*/ 0 w 257"/>
                <a:gd name="T53" fmla="*/ 0 h 291"/>
                <a:gd name="T54" fmla="*/ 0 w 257"/>
                <a:gd name="T55" fmla="*/ 0 h 291"/>
                <a:gd name="T56" fmla="*/ 0 w 257"/>
                <a:gd name="T57" fmla="*/ 0 h 29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57" h="291">
                  <a:moveTo>
                    <a:pt x="226" y="50"/>
                  </a:moveTo>
                  <a:cubicBezTo>
                    <a:pt x="216" y="37"/>
                    <a:pt x="204" y="27"/>
                    <a:pt x="191" y="19"/>
                  </a:cubicBezTo>
                  <a:cubicBezTo>
                    <a:pt x="185" y="15"/>
                    <a:pt x="178" y="12"/>
                    <a:pt x="169" y="10"/>
                  </a:cubicBezTo>
                  <a:cubicBezTo>
                    <a:pt x="161" y="7"/>
                    <a:pt x="153" y="5"/>
                    <a:pt x="145" y="5"/>
                  </a:cubicBezTo>
                  <a:cubicBezTo>
                    <a:pt x="112" y="0"/>
                    <a:pt x="78" y="15"/>
                    <a:pt x="57" y="35"/>
                  </a:cubicBezTo>
                  <a:cubicBezTo>
                    <a:pt x="35" y="54"/>
                    <a:pt x="17" y="82"/>
                    <a:pt x="8" y="112"/>
                  </a:cubicBezTo>
                  <a:cubicBezTo>
                    <a:pt x="0" y="142"/>
                    <a:pt x="2" y="174"/>
                    <a:pt x="10" y="205"/>
                  </a:cubicBezTo>
                  <a:cubicBezTo>
                    <a:pt x="13" y="220"/>
                    <a:pt x="19" y="235"/>
                    <a:pt x="27" y="247"/>
                  </a:cubicBezTo>
                  <a:cubicBezTo>
                    <a:pt x="28" y="249"/>
                    <a:pt x="29" y="250"/>
                    <a:pt x="30" y="252"/>
                  </a:cubicBezTo>
                  <a:cubicBezTo>
                    <a:pt x="30" y="254"/>
                    <a:pt x="30" y="257"/>
                    <a:pt x="30" y="259"/>
                  </a:cubicBezTo>
                  <a:cubicBezTo>
                    <a:pt x="31" y="260"/>
                    <a:pt x="31" y="261"/>
                    <a:pt x="32" y="262"/>
                  </a:cubicBezTo>
                  <a:cubicBezTo>
                    <a:pt x="35" y="265"/>
                    <a:pt x="38" y="267"/>
                    <a:pt x="43" y="270"/>
                  </a:cubicBezTo>
                  <a:cubicBezTo>
                    <a:pt x="52" y="275"/>
                    <a:pt x="57" y="277"/>
                    <a:pt x="65" y="279"/>
                  </a:cubicBezTo>
                  <a:cubicBezTo>
                    <a:pt x="95" y="290"/>
                    <a:pt x="125" y="290"/>
                    <a:pt x="155" y="287"/>
                  </a:cubicBezTo>
                  <a:cubicBezTo>
                    <a:pt x="185" y="282"/>
                    <a:pt x="213" y="275"/>
                    <a:pt x="240" y="262"/>
                  </a:cubicBezTo>
                  <a:cubicBezTo>
                    <a:pt x="213" y="267"/>
                    <a:pt x="182" y="275"/>
                    <a:pt x="155" y="275"/>
                  </a:cubicBezTo>
                  <a:cubicBezTo>
                    <a:pt x="128" y="275"/>
                    <a:pt x="98" y="273"/>
                    <a:pt x="73" y="262"/>
                  </a:cubicBezTo>
                  <a:cubicBezTo>
                    <a:pt x="68" y="259"/>
                    <a:pt x="62" y="258"/>
                    <a:pt x="57" y="252"/>
                  </a:cubicBezTo>
                  <a:cubicBezTo>
                    <a:pt x="55" y="250"/>
                    <a:pt x="52" y="250"/>
                    <a:pt x="52" y="247"/>
                  </a:cubicBezTo>
                  <a:cubicBezTo>
                    <a:pt x="51" y="246"/>
                    <a:pt x="50" y="244"/>
                    <a:pt x="49" y="242"/>
                  </a:cubicBezTo>
                  <a:cubicBezTo>
                    <a:pt x="43" y="230"/>
                    <a:pt x="40" y="217"/>
                    <a:pt x="35" y="205"/>
                  </a:cubicBezTo>
                  <a:cubicBezTo>
                    <a:pt x="30" y="177"/>
                    <a:pt x="27" y="150"/>
                    <a:pt x="35" y="124"/>
                  </a:cubicBezTo>
                  <a:cubicBezTo>
                    <a:pt x="40" y="100"/>
                    <a:pt x="57" y="77"/>
                    <a:pt x="76" y="60"/>
                  </a:cubicBezTo>
                  <a:cubicBezTo>
                    <a:pt x="95" y="42"/>
                    <a:pt x="120" y="30"/>
                    <a:pt x="145" y="33"/>
                  </a:cubicBezTo>
                  <a:cubicBezTo>
                    <a:pt x="150" y="33"/>
                    <a:pt x="157" y="32"/>
                    <a:pt x="163" y="35"/>
                  </a:cubicBezTo>
                  <a:cubicBezTo>
                    <a:pt x="169" y="37"/>
                    <a:pt x="178" y="37"/>
                    <a:pt x="183" y="40"/>
                  </a:cubicBezTo>
                  <a:cubicBezTo>
                    <a:pt x="196" y="45"/>
                    <a:pt x="208" y="52"/>
                    <a:pt x="216" y="62"/>
                  </a:cubicBezTo>
                  <a:cubicBezTo>
                    <a:pt x="234" y="77"/>
                    <a:pt x="248" y="103"/>
                    <a:pt x="256" y="132"/>
                  </a:cubicBezTo>
                  <a:cubicBezTo>
                    <a:pt x="256" y="103"/>
                    <a:pt x="246" y="75"/>
                    <a:pt x="226" y="5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4" name="Freeform 40">
              <a:extLst>
                <a:ext uri="{FF2B5EF4-FFF2-40B4-BE49-F238E27FC236}">
                  <a16:creationId xmlns:a16="http://schemas.microsoft.com/office/drawing/2014/main" id="{8F6655A6-C78C-4F5D-B517-A02B9690C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5" y="3157"/>
              <a:ext cx="19" cy="25"/>
            </a:xfrm>
            <a:custGeom>
              <a:avLst/>
              <a:gdLst>
                <a:gd name="T0" fmla="*/ 0 w 143"/>
                <a:gd name="T1" fmla="*/ 0 h 161"/>
                <a:gd name="T2" fmla="*/ 0 w 143"/>
                <a:gd name="T3" fmla="*/ 0 h 161"/>
                <a:gd name="T4" fmla="*/ 0 w 143"/>
                <a:gd name="T5" fmla="*/ 0 h 161"/>
                <a:gd name="T6" fmla="*/ 0 w 143"/>
                <a:gd name="T7" fmla="*/ 0 h 161"/>
                <a:gd name="T8" fmla="*/ 0 w 143"/>
                <a:gd name="T9" fmla="*/ 0 h 161"/>
                <a:gd name="T10" fmla="*/ 0 w 143"/>
                <a:gd name="T11" fmla="*/ 0 h 161"/>
                <a:gd name="T12" fmla="*/ 0 w 143"/>
                <a:gd name="T13" fmla="*/ 0 h 161"/>
                <a:gd name="T14" fmla="*/ 0 w 143"/>
                <a:gd name="T15" fmla="*/ 0 h 161"/>
                <a:gd name="T16" fmla="*/ 0 w 143"/>
                <a:gd name="T17" fmla="*/ 0 h 161"/>
                <a:gd name="T18" fmla="*/ 0 w 143"/>
                <a:gd name="T19" fmla="*/ 0 h 161"/>
                <a:gd name="T20" fmla="*/ 0 w 143"/>
                <a:gd name="T21" fmla="*/ 0 h 161"/>
                <a:gd name="T22" fmla="*/ 0 w 143"/>
                <a:gd name="T23" fmla="*/ 0 h 161"/>
                <a:gd name="T24" fmla="*/ 0 w 143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3" h="161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9" y="160"/>
                    <a:pt x="71" y="160"/>
                  </a:cubicBezTo>
                  <a:cubicBezTo>
                    <a:pt x="84" y="160"/>
                    <a:pt x="96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2" y="94"/>
                    <a:pt x="142" y="80"/>
                  </a:cubicBezTo>
                  <a:cubicBezTo>
                    <a:pt x="142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6" y="3"/>
                    <a:pt x="84" y="0"/>
                    <a:pt x="71" y="0"/>
                  </a:cubicBezTo>
                  <a:cubicBezTo>
                    <a:pt x="59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5" name="Freeform 41">
              <a:extLst>
                <a:ext uri="{FF2B5EF4-FFF2-40B4-BE49-F238E27FC236}">
                  <a16:creationId xmlns:a16="http://schemas.microsoft.com/office/drawing/2014/main" id="{2255D59E-BF61-4D8C-84A8-01EA8187B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1" y="3137"/>
              <a:ext cx="47" cy="59"/>
            </a:xfrm>
            <a:custGeom>
              <a:avLst/>
              <a:gdLst>
                <a:gd name="T0" fmla="*/ 0 w 266"/>
                <a:gd name="T1" fmla="*/ 0 h 314"/>
                <a:gd name="T2" fmla="*/ 0 w 266"/>
                <a:gd name="T3" fmla="*/ 0 h 314"/>
                <a:gd name="T4" fmla="*/ 0 w 266"/>
                <a:gd name="T5" fmla="*/ 0 h 314"/>
                <a:gd name="T6" fmla="*/ 0 w 266"/>
                <a:gd name="T7" fmla="*/ 0 h 314"/>
                <a:gd name="T8" fmla="*/ 0 w 266"/>
                <a:gd name="T9" fmla="*/ 0 h 314"/>
                <a:gd name="T10" fmla="*/ 0 w 266"/>
                <a:gd name="T11" fmla="*/ 0 h 3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6" h="314">
                  <a:moveTo>
                    <a:pt x="93" y="30"/>
                  </a:moveTo>
                  <a:cubicBezTo>
                    <a:pt x="174" y="0"/>
                    <a:pt x="229" y="73"/>
                    <a:pt x="243" y="112"/>
                  </a:cubicBezTo>
                  <a:cubicBezTo>
                    <a:pt x="265" y="172"/>
                    <a:pt x="237" y="240"/>
                    <a:pt x="229" y="255"/>
                  </a:cubicBezTo>
                  <a:cubicBezTo>
                    <a:pt x="224" y="265"/>
                    <a:pt x="164" y="313"/>
                    <a:pt x="30" y="267"/>
                  </a:cubicBezTo>
                  <a:cubicBezTo>
                    <a:pt x="33" y="267"/>
                    <a:pt x="0" y="200"/>
                    <a:pt x="13" y="137"/>
                  </a:cubicBezTo>
                  <a:cubicBezTo>
                    <a:pt x="40" y="101"/>
                    <a:pt x="21" y="55"/>
                    <a:pt x="93" y="3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6" name="Freeform 42">
              <a:extLst>
                <a:ext uri="{FF2B5EF4-FFF2-40B4-BE49-F238E27FC236}">
                  <a16:creationId xmlns:a16="http://schemas.microsoft.com/office/drawing/2014/main" id="{352C358F-ACB1-46D8-82CD-120B0A244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" y="3139"/>
              <a:ext cx="46" cy="54"/>
            </a:xfrm>
            <a:custGeom>
              <a:avLst/>
              <a:gdLst>
                <a:gd name="T0" fmla="*/ 0 w 258"/>
                <a:gd name="T1" fmla="*/ 0 h 289"/>
                <a:gd name="T2" fmla="*/ 0 w 258"/>
                <a:gd name="T3" fmla="*/ 0 h 289"/>
                <a:gd name="T4" fmla="*/ 0 w 258"/>
                <a:gd name="T5" fmla="*/ 0 h 289"/>
                <a:gd name="T6" fmla="*/ 0 w 258"/>
                <a:gd name="T7" fmla="*/ 0 h 289"/>
                <a:gd name="T8" fmla="*/ 0 w 258"/>
                <a:gd name="T9" fmla="*/ 0 h 289"/>
                <a:gd name="T10" fmla="*/ 0 w 258"/>
                <a:gd name="T11" fmla="*/ 0 h 289"/>
                <a:gd name="T12" fmla="*/ 0 w 258"/>
                <a:gd name="T13" fmla="*/ 0 h 289"/>
                <a:gd name="T14" fmla="*/ 0 w 258"/>
                <a:gd name="T15" fmla="*/ 0 h 289"/>
                <a:gd name="T16" fmla="*/ 0 w 258"/>
                <a:gd name="T17" fmla="*/ 0 h 289"/>
                <a:gd name="T18" fmla="*/ 0 w 258"/>
                <a:gd name="T19" fmla="*/ 0 h 289"/>
                <a:gd name="T20" fmla="*/ 0 w 258"/>
                <a:gd name="T21" fmla="*/ 0 h 289"/>
                <a:gd name="T22" fmla="*/ 0 w 258"/>
                <a:gd name="T23" fmla="*/ 0 h 289"/>
                <a:gd name="T24" fmla="*/ 0 w 258"/>
                <a:gd name="T25" fmla="*/ 0 h 289"/>
                <a:gd name="T26" fmla="*/ 0 w 258"/>
                <a:gd name="T27" fmla="*/ 0 h 289"/>
                <a:gd name="T28" fmla="*/ 0 w 258"/>
                <a:gd name="T29" fmla="*/ 0 h 289"/>
                <a:gd name="T30" fmla="*/ 0 w 258"/>
                <a:gd name="T31" fmla="*/ 0 h 289"/>
                <a:gd name="T32" fmla="*/ 0 w 258"/>
                <a:gd name="T33" fmla="*/ 0 h 289"/>
                <a:gd name="T34" fmla="*/ 0 w 258"/>
                <a:gd name="T35" fmla="*/ 0 h 289"/>
                <a:gd name="T36" fmla="*/ 0 w 258"/>
                <a:gd name="T37" fmla="*/ 0 h 289"/>
                <a:gd name="T38" fmla="*/ 0 w 258"/>
                <a:gd name="T39" fmla="*/ 0 h 289"/>
                <a:gd name="T40" fmla="*/ 0 w 258"/>
                <a:gd name="T41" fmla="*/ 0 h 289"/>
                <a:gd name="T42" fmla="*/ 0 w 258"/>
                <a:gd name="T43" fmla="*/ 0 h 289"/>
                <a:gd name="T44" fmla="*/ 0 w 258"/>
                <a:gd name="T45" fmla="*/ 0 h 289"/>
                <a:gd name="T46" fmla="*/ 0 w 258"/>
                <a:gd name="T47" fmla="*/ 0 h 289"/>
                <a:gd name="T48" fmla="*/ 0 w 258"/>
                <a:gd name="T49" fmla="*/ 0 h 289"/>
                <a:gd name="T50" fmla="*/ 0 w 258"/>
                <a:gd name="T51" fmla="*/ 0 h 289"/>
                <a:gd name="T52" fmla="*/ 0 w 258"/>
                <a:gd name="T53" fmla="*/ 0 h 289"/>
                <a:gd name="T54" fmla="*/ 0 w 258"/>
                <a:gd name="T55" fmla="*/ 0 h 289"/>
                <a:gd name="T56" fmla="*/ 0 w 258"/>
                <a:gd name="T57" fmla="*/ 0 h 289"/>
                <a:gd name="T58" fmla="*/ 0 w 258"/>
                <a:gd name="T59" fmla="*/ 0 h 28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58" h="289">
                  <a:moveTo>
                    <a:pt x="41" y="58"/>
                  </a:moveTo>
                  <a:cubicBezTo>
                    <a:pt x="53" y="47"/>
                    <a:pt x="63" y="40"/>
                    <a:pt x="74" y="35"/>
                  </a:cubicBezTo>
                  <a:cubicBezTo>
                    <a:pt x="79" y="32"/>
                    <a:pt x="88" y="30"/>
                    <a:pt x="93" y="30"/>
                  </a:cubicBezTo>
                  <a:cubicBezTo>
                    <a:pt x="99" y="28"/>
                    <a:pt x="107" y="28"/>
                    <a:pt x="113" y="28"/>
                  </a:cubicBezTo>
                  <a:cubicBezTo>
                    <a:pt x="137" y="28"/>
                    <a:pt x="164" y="38"/>
                    <a:pt x="181" y="55"/>
                  </a:cubicBezTo>
                  <a:cubicBezTo>
                    <a:pt x="199" y="73"/>
                    <a:pt x="216" y="98"/>
                    <a:pt x="222" y="120"/>
                  </a:cubicBezTo>
                  <a:cubicBezTo>
                    <a:pt x="227" y="145"/>
                    <a:pt x="227" y="172"/>
                    <a:pt x="222" y="200"/>
                  </a:cubicBezTo>
                  <a:cubicBezTo>
                    <a:pt x="219" y="213"/>
                    <a:pt x="214" y="228"/>
                    <a:pt x="208" y="237"/>
                  </a:cubicBezTo>
                  <a:cubicBezTo>
                    <a:pt x="207" y="239"/>
                    <a:pt x="206" y="241"/>
                    <a:pt x="205" y="242"/>
                  </a:cubicBezTo>
                  <a:cubicBezTo>
                    <a:pt x="202" y="245"/>
                    <a:pt x="199" y="245"/>
                    <a:pt x="199" y="248"/>
                  </a:cubicBezTo>
                  <a:cubicBezTo>
                    <a:pt x="194" y="250"/>
                    <a:pt x="189" y="255"/>
                    <a:pt x="184" y="257"/>
                  </a:cubicBezTo>
                  <a:cubicBezTo>
                    <a:pt x="159" y="268"/>
                    <a:pt x="131" y="272"/>
                    <a:pt x="101" y="270"/>
                  </a:cubicBezTo>
                  <a:cubicBezTo>
                    <a:pt x="74" y="270"/>
                    <a:pt x="44" y="265"/>
                    <a:pt x="17" y="257"/>
                  </a:cubicBezTo>
                  <a:cubicBezTo>
                    <a:pt x="44" y="270"/>
                    <a:pt x="71" y="278"/>
                    <a:pt x="101" y="283"/>
                  </a:cubicBezTo>
                  <a:cubicBezTo>
                    <a:pt x="131" y="288"/>
                    <a:pt x="161" y="285"/>
                    <a:pt x="192" y="275"/>
                  </a:cubicBezTo>
                  <a:cubicBezTo>
                    <a:pt x="199" y="272"/>
                    <a:pt x="205" y="270"/>
                    <a:pt x="214" y="265"/>
                  </a:cubicBezTo>
                  <a:cubicBezTo>
                    <a:pt x="216" y="263"/>
                    <a:pt x="222" y="260"/>
                    <a:pt x="224" y="257"/>
                  </a:cubicBezTo>
                  <a:cubicBezTo>
                    <a:pt x="225" y="257"/>
                    <a:pt x="226" y="256"/>
                    <a:pt x="227" y="255"/>
                  </a:cubicBezTo>
                  <a:cubicBezTo>
                    <a:pt x="228" y="254"/>
                    <a:pt x="229" y="253"/>
                    <a:pt x="230" y="253"/>
                  </a:cubicBezTo>
                  <a:cubicBezTo>
                    <a:pt x="230" y="252"/>
                    <a:pt x="230" y="251"/>
                    <a:pt x="230" y="250"/>
                  </a:cubicBezTo>
                  <a:cubicBezTo>
                    <a:pt x="231" y="249"/>
                    <a:pt x="232" y="248"/>
                    <a:pt x="232" y="248"/>
                  </a:cubicBezTo>
                  <a:cubicBezTo>
                    <a:pt x="237" y="233"/>
                    <a:pt x="244" y="220"/>
                    <a:pt x="249" y="205"/>
                  </a:cubicBezTo>
                  <a:cubicBezTo>
                    <a:pt x="257" y="175"/>
                    <a:pt x="257" y="145"/>
                    <a:pt x="252" y="113"/>
                  </a:cubicBezTo>
                  <a:cubicBezTo>
                    <a:pt x="244" y="82"/>
                    <a:pt x="224" y="55"/>
                    <a:pt x="202" y="35"/>
                  </a:cubicBezTo>
                  <a:cubicBezTo>
                    <a:pt x="178" y="15"/>
                    <a:pt x="148" y="0"/>
                    <a:pt x="115" y="5"/>
                  </a:cubicBezTo>
                  <a:cubicBezTo>
                    <a:pt x="107" y="5"/>
                    <a:pt x="99" y="8"/>
                    <a:pt x="91" y="10"/>
                  </a:cubicBezTo>
                  <a:cubicBezTo>
                    <a:pt x="83" y="12"/>
                    <a:pt x="76" y="15"/>
                    <a:pt x="69" y="20"/>
                  </a:cubicBezTo>
                  <a:cubicBezTo>
                    <a:pt x="55" y="28"/>
                    <a:pt x="44" y="38"/>
                    <a:pt x="33" y="50"/>
                  </a:cubicBezTo>
                  <a:cubicBezTo>
                    <a:pt x="14" y="70"/>
                    <a:pt x="3" y="100"/>
                    <a:pt x="0" y="130"/>
                  </a:cubicBezTo>
                  <a:cubicBezTo>
                    <a:pt x="8" y="102"/>
                    <a:pt x="20" y="75"/>
                    <a:pt x="41" y="5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7" name="Freeform 43">
              <a:extLst>
                <a:ext uri="{FF2B5EF4-FFF2-40B4-BE49-F238E27FC236}">
                  <a16:creationId xmlns:a16="http://schemas.microsoft.com/office/drawing/2014/main" id="{D4145667-590F-4489-BC15-F822C88B4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2" y="3157"/>
              <a:ext cx="19" cy="25"/>
            </a:xfrm>
            <a:custGeom>
              <a:avLst/>
              <a:gdLst>
                <a:gd name="T0" fmla="*/ 0 w 142"/>
                <a:gd name="T1" fmla="*/ 0 h 161"/>
                <a:gd name="T2" fmla="*/ 0 w 142"/>
                <a:gd name="T3" fmla="*/ 0 h 161"/>
                <a:gd name="T4" fmla="*/ 0 w 142"/>
                <a:gd name="T5" fmla="*/ 0 h 161"/>
                <a:gd name="T6" fmla="*/ 0 w 142"/>
                <a:gd name="T7" fmla="*/ 0 h 161"/>
                <a:gd name="T8" fmla="*/ 0 w 142"/>
                <a:gd name="T9" fmla="*/ 0 h 161"/>
                <a:gd name="T10" fmla="*/ 0 w 142"/>
                <a:gd name="T11" fmla="*/ 0 h 161"/>
                <a:gd name="T12" fmla="*/ 0 w 142"/>
                <a:gd name="T13" fmla="*/ 0 h 161"/>
                <a:gd name="T14" fmla="*/ 0 w 142"/>
                <a:gd name="T15" fmla="*/ 0 h 161"/>
                <a:gd name="T16" fmla="*/ 0 w 142"/>
                <a:gd name="T17" fmla="*/ 0 h 161"/>
                <a:gd name="T18" fmla="*/ 0 w 142"/>
                <a:gd name="T19" fmla="*/ 0 h 161"/>
                <a:gd name="T20" fmla="*/ 0 w 142"/>
                <a:gd name="T21" fmla="*/ 0 h 161"/>
                <a:gd name="T22" fmla="*/ 0 w 142"/>
                <a:gd name="T23" fmla="*/ 0 h 161"/>
                <a:gd name="T24" fmla="*/ 0 w 142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2" h="161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8" y="160"/>
                    <a:pt x="71" y="160"/>
                  </a:cubicBezTo>
                  <a:cubicBezTo>
                    <a:pt x="84" y="160"/>
                    <a:pt x="95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1" y="94"/>
                    <a:pt x="141" y="80"/>
                  </a:cubicBezTo>
                  <a:cubicBezTo>
                    <a:pt x="141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5" y="3"/>
                    <a:pt x="84" y="0"/>
                    <a:pt x="71" y="0"/>
                  </a:cubicBezTo>
                  <a:cubicBezTo>
                    <a:pt x="58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8" name="Freeform 44">
              <a:extLst>
                <a:ext uri="{FF2B5EF4-FFF2-40B4-BE49-F238E27FC236}">
                  <a16:creationId xmlns:a16="http://schemas.microsoft.com/office/drawing/2014/main" id="{6ABF6AA6-08BB-41CF-BB7C-DE780857F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" y="3220"/>
              <a:ext cx="21" cy="14"/>
            </a:xfrm>
            <a:custGeom>
              <a:avLst/>
              <a:gdLst>
                <a:gd name="T0" fmla="*/ 0 w 146"/>
                <a:gd name="T1" fmla="*/ 0 h 111"/>
                <a:gd name="T2" fmla="*/ 0 w 146"/>
                <a:gd name="T3" fmla="*/ 0 h 111"/>
                <a:gd name="T4" fmla="*/ 0 w 146"/>
                <a:gd name="T5" fmla="*/ 0 h 111"/>
                <a:gd name="T6" fmla="*/ 0 w 146"/>
                <a:gd name="T7" fmla="*/ 0 h 111"/>
                <a:gd name="T8" fmla="*/ 0 w 146"/>
                <a:gd name="T9" fmla="*/ 0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" h="111">
                  <a:moveTo>
                    <a:pt x="145" y="0"/>
                  </a:moveTo>
                  <a:cubicBezTo>
                    <a:pt x="96" y="0"/>
                    <a:pt x="48" y="0"/>
                    <a:pt x="0" y="0"/>
                  </a:cubicBezTo>
                  <a:cubicBezTo>
                    <a:pt x="0" y="37"/>
                    <a:pt x="0" y="73"/>
                    <a:pt x="0" y="110"/>
                  </a:cubicBezTo>
                  <a:cubicBezTo>
                    <a:pt x="48" y="110"/>
                    <a:pt x="96" y="110"/>
                    <a:pt x="145" y="110"/>
                  </a:cubicBezTo>
                  <a:cubicBezTo>
                    <a:pt x="145" y="73"/>
                    <a:pt x="145" y="37"/>
                    <a:pt x="145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79" name="Freeform 45">
              <a:extLst>
                <a:ext uri="{FF2B5EF4-FFF2-40B4-BE49-F238E27FC236}">
                  <a16:creationId xmlns:a16="http://schemas.microsoft.com/office/drawing/2014/main" id="{6AF78229-0A41-4538-9FA4-F2C7F085F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0" y="3199"/>
              <a:ext cx="108" cy="29"/>
            </a:xfrm>
            <a:custGeom>
              <a:avLst/>
              <a:gdLst>
                <a:gd name="T0" fmla="*/ 0 w 546"/>
                <a:gd name="T1" fmla="*/ 0 h 181"/>
                <a:gd name="T2" fmla="*/ 0 w 546"/>
                <a:gd name="T3" fmla="*/ 0 h 181"/>
                <a:gd name="T4" fmla="*/ 0 w 546"/>
                <a:gd name="T5" fmla="*/ 0 h 181"/>
                <a:gd name="T6" fmla="*/ 0 w 546"/>
                <a:gd name="T7" fmla="*/ 0 h 181"/>
                <a:gd name="T8" fmla="*/ 0 w 546"/>
                <a:gd name="T9" fmla="*/ 0 h 181"/>
                <a:gd name="T10" fmla="*/ 0 w 546"/>
                <a:gd name="T11" fmla="*/ 0 h 181"/>
                <a:gd name="T12" fmla="*/ 0 w 546"/>
                <a:gd name="T13" fmla="*/ 0 h 181"/>
                <a:gd name="T14" fmla="*/ 0 w 546"/>
                <a:gd name="T15" fmla="*/ 0 h 181"/>
                <a:gd name="T16" fmla="*/ 0 w 546"/>
                <a:gd name="T17" fmla="*/ 0 h 181"/>
                <a:gd name="T18" fmla="*/ 0 w 546"/>
                <a:gd name="T19" fmla="*/ 0 h 181"/>
                <a:gd name="T20" fmla="*/ 0 w 546"/>
                <a:gd name="T21" fmla="*/ 0 h 181"/>
                <a:gd name="T22" fmla="*/ 0 w 546"/>
                <a:gd name="T23" fmla="*/ 0 h 181"/>
                <a:gd name="T24" fmla="*/ 0 w 546"/>
                <a:gd name="T25" fmla="*/ 0 h 181"/>
                <a:gd name="T26" fmla="*/ 0 w 546"/>
                <a:gd name="T27" fmla="*/ 0 h 181"/>
                <a:gd name="T28" fmla="*/ 0 w 546"/>
                <a:gd name="T29" fmla="*/ 0 h 181"/>
                <a:gd name="T30" fmla="*/ 0 w 546"/>
                <a:gd name="T31" fmla="*/ 0 h 181"/>
                <a:gd name="T32" fmla="*/ 0 w 546"/>
                <a:gd name="T33" fmla="*/ 0 h 181"/>
                <a:gd name="T34" fmla="*/ 0 w 546"/>
                <a:gd name="T35" fmla="*/ 0 h 181"/>
                <a:gd name="T36" fmla="*/ 0 w 546"/>
                <a:gd name="T37" fmla="*/ 0 h 1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46" h="181">
                  <a:moveTo>
                    <a:pt x="133" y="152"/>
                  </a:moveTo>
                  <a:cubicBezTo>
                    <a:pt x="161" y="150"/>
                    <a:pt x="188" y="145"/>
                    <a:pt x="210" y="132"/>
                  </a:cubicBezTo>
                  <a:cubicBezTo>
                    <a:pt x="231" y="120"/>
                    <a:pt x="248" y="102"/>
                    <a:pt x="251" y="85"/>
                  </a:cubicBezTo>
                  <a:cubicBezTo>
                    <a:pt x="257" y="57"/>
                    <a:pt x="263" y="28"/>
                    <a:pt x="269" y="0"/>
                  </a:cubicBezTo>
                  <a:cubicBezTo>
                    <a:pt x="276" y="28"/>
                    <a:pt x="283" y="57"/>
                    <a:pt x="289" y="85"/>
                  </a:cubicBezTo>
                  <a:cubicBezTo>
                    <a:pt x="294" y="105"/>
                    <a:pt x="308" y="120"/>
                    <a:pt x="330" y="132"/>
                  </a:cubicBezTo>
                  <a:cubicBezTo>
                    <a:pt x="353" y="145"/>
                    <a:pt x="379" y="152"/>
                    <a:pt x="407" y="152"/>
                  </a:cubicBezTo>
                  <a:cubicBezTo>
                    <a:pt x="437" y="152"/>
                    <a:pt x="464" y="150"/>
                    <a:pt x="488" y="137"/>
                  </a:cubicBezTo>
                  <a:cubicBezTo>
                    <a:pt x="513" y="128"/>
                    <a:pt x="535" y="110"/>
                    <a:pt x="545" y="87"/>
                  </a:cubicBezTo>
                  <a:cubicBezTo>
                    <a:pt x="543" y="112"/>
                    <a:pt x="527" y="135"/>
                    <a:pt x="502" y="150"/>
                  </a:cubicBezTo>
                  <a:cubicBezTo>
                    <a:pt x="477" y="164"/>
                    <a:pt x="442" y="175"/>
                    <a:pt x="409" y="178"/>
                  </a:cubicBezTo>
                  <a:cubicBezTo>
                    <a:pt x="374" y="180"/>
                    <a:pt x="341" y="172"/>
                    <a:pt x="311" y="157"/>
                  </a:cubicBezTo>
                  <a:cubicBezTo>
                    <a:pt x="294" y="150"/>
                    <a:pt x="284" y="140"/>
                    <a:pt x="273" y="128"/>
                  </a:cubicBezTo>
                  <a:cubicBezTo>
                    <a:pt x="261" y="140"/>
                    <a:pt x="248" y="150"/>
                    <a:pt x="234" y="157"/>
                  </a:cubicBezTo>
                  <a:cubicBezTo>
                    <a:pt x="204" y="172"/>
                    <a:pt x="168" y="180"/>
                    <a:pt x="136" y="178"/>
                  </a:cubicBezTo>
                  <a:cubicBezTo>
                    <a:pt x="103" y="178"/>
                    <a:pt x="68" y="167"/>
                    <a:pt x="43" y="150"/>
                  </a:cubicBezTo>
                  <a:cubicBezTo>
                    <a:pt x="19" y="135"/>
                    <a:pt x="0" y="110"/>
                    <a:pt x="0" y="87"/>
                  </a:cubicBezTo>
                  <a:cubicBezTo>
                    <a:pt x="5" y="108"/>
                    <a:pt x="27" y="125"/>
                    <a:pt x="52" y="137"/>
                  </a:cubicBezTo>
                  <a:cubicBezTo>
                    <a:pt x="76" y="147"/>
                    <a:pt x="106" y="152"/>
                    <a:pt x="133" y="152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080" name="Freeform 46">
              <a:extLst>
                <a:ext uri="{FF2B5EF4-FFF2-40B4-BE49-F238E27FC236}">
                  <a16:creationId xmlns:a16="http://schemas.microsoft.com/office/drawing/2014/main" id="{3F9E4347-84AC-41FB-84DC-EFE2D6599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5" y="3191"/>
              <a:ext cx="38" cy="10"/>
            </a:xfrm>
            <a:custGeom>
              <a:avLst/>
              <a:gdLst>
                <a:gd name="T0" fmla="*/ 0 w 224"/>
                <a:gd name="T1" fmla="*/ 0 h 92"/>
                <a:gd name="T2" fmla="*/ 0 w 224"/>
                <a:gd name="T3" fmla="*/ 0 h 92"/>
                <a:gd name="T4" fmla="*/ 0 w 224"/>
                <a:gd name="T5" fmla="*/ 0 h 92"/>
                <a:gd name="T6" fmla="*/ 0 w 224"/>
                <a:gd name="T7" fmla="*/ 0 h 92"/>
                <a:gd name="T8" fmla="*/ 0 w 224"/>
                <a:gd name="T9" fmla="*/ 0 h 92"/>
                <a:gd name="T10" fmla="*/ 0 w 224"/>
                <a:gd name="T11" fmla="*/ 0 h 92"/>
                <a:gd name="T12" fmla="*/ 0 w 224"/>
                <a:gd name="T13" fmla="*/ 0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4" h="92">
                  <a:moveTo>
                    <a:pt x="111" y="0"/>
                  </a:moveTo>
                  <a:cubicBezTo>
                    <a:pt x="130" y="0"/>
                    <a:pt x="188" y="0"/>
                    <a:pt x="209" y="15"/>
                  </a:cubicBezTo>
                  <a:cubicBezTo>
                    <a:pt x="223" y="26"/>
                    <a:pt x="212" y="50"/>
                    <a:pt x="176" y="73"/>
                  </a:cubicBezTo>
                  <a:cubicBezTo>
                    <a:pt x="152" y="88"/>
                    <a:pt x="130" y="91"/>
                    <a:pt x="114" y="91"/>
                  </a:cubicBezTo>
                  <a:cubicBezTo>
                    <a:pt x="95" y="91"/>
                    <a:pt x="73" y="85"/>
                    <a:pt x="51" y="73"/>
                  </a:cubicBezTo>
                  <a:cubicBezTo>
                    <a:pt x="7" y="50"/>
                    <a:pt x="0" y="26"/>
                    <a:pt x="13" y="15"/>
                  </a:cubicBezTo>
                  <a:cubicBezTo>
                    <a:pt x="32" y="0"/>
                    <a:pt x="92" y="0"/>
                    <a:pt x="111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06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7487AB9-707A-48B2-AC3D-E2F920A3C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0313"/>
            <a:ext cx="10080625" cy="630237"/>
          </a:xfrm>
          <a:prstGeom prst="rect">
            <a:avLst/>
          </a:prstGeom>
          <a:solidFill>
            <a:srgbClr val="9ECF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082BFEBB-039E-4E45-8AD4-6A779862A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79388"/>
            <a:ext cx="8982075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請按這裡編輯題名文字格式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6BA51B49-9B80-4652-A048-7627AEBEA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260475"/>
            <a:ext cx="8982075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/>
              <a:t>請按這裡編輯大綱文字格式</a:t>
            </a:r>
          </a:p>
          <a:p>
            <a:pPr lvl="1"/>
            <a:r>
              <a:rPr lang="zh-TW" altLang="en-GB"/>
              <a:t>第二個大綱層次</a:t>
            </a:r>
          </a:p>
          <a:p>
            <a:pPr lvl="2"/>
            <a:r>
              <a:rPr lang="zh-TW" altLang="en-GB"/>
              <a:t>第三個大綱層次</a:t>
            </a:r>
          </a:p>
          <a:p>
            <a:pPr lvl="3"/>
            <a:r>
              <a:rPr lang="zh-TW" altLang="en-GB"/>
              <a:t>第四個大綱層次</a:t>
            </a:r>
          </a:p>
          <a:p>
            <a:pPr lvl="4"/>
            <a:r>
              <a:rPr lang="zh-TW" altLang="en-GB"/>
              <a:t>第五個大綱層次</a:t>
            </a:r>
          </a:p>
          <a:p>
            <a:pPr lvl="4"/>
            <a:r>
              <a:rPr lang="zh-TW" altLang="en-GB"/>
              <a:t>第六個大綱層次</a:t>
            </a:r>
          </a:p>
          <a:p>
            <a:pPr lvl="4"/>
            <a:r>
              <a:rPr lang="zh-TW" altLang="en-GB"/>
              <a:t>第七個大綱層次</a:t>
            </a:r>
          </a:p>
        </p:txBody>
      </p:sp>
      <p:sp>
        <p:nvSpPr>
          <p:cNvPr id="3077" name="Text Box 4">
            <a:extLst>
              <a:ext uri="{FF2B5EF4-FFF2-40B4-BE49-F238E27FC236}">
                <a16:creationId xmlns:a16="http://schemas.microsoft.com/office/drawing/2014/main" id="{5D616704-CD31-4A4A-9A29-AD8A1A5AC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5165725"/>
            <a:ext cx="2339975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3078" name="Text Box 5">
            <a:extLst>
              <a:ext uri="{FF2B5EF4-FFF2-40B4-BE49-F238E27FC236}">
                <a16:creationId xmlns:a16="http://schemas.microsoft.com/office/drawing/2014/main" id="{1D5C05B3-89E7-4884-8279-5B9F136F4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5165725"/>
            <a:ext cx="318770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C44A4829-E4F3-4DB1-9186-1EA7929D98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30450" cy="373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9418638" algn="l"/>
                <a:tab pos="9867900" algn="l"/>
                <a:tab pos="10317163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4516A0F-51AA-4B82-B79D-73538A3E21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080" name="Group 7">
            <a:extLst>
              <a:ext uri="{FF2B5EF4-FFF2-40B4-BE49-F238E27FC236}">
                <a16:creationId xmlns:a16="http://schemas.microsoft.com/office/drawing/2014/main" id="{DC35A06D-CBE7-4FE7-9F15-BC1A225F89CC}"/>
              </a:ext>
            </a:extLst>
          </p:cNvPr>
          <p:cNvGrpSpPr>
            <a:grpSpLocks/>
          </p:cNvGrpSpPr>
          <p:nvPr/>
        </p:nvGrpSpPr>
        <p:grpSpPr bwMode="auto">
          <a:xfrm>
            <a:off x="7559675" y="4589463"/>
            <a:ext cx="522288" cy="703262"/>
            <a:chOff x="4762" y="2891"/>
            <a:chExt cx="329" cy="443"/>
          </a:xfrm>
        </p:grpSpPr>
        <p:sp>
          <p:nvSpPr>
            <p:cNvPr id="3105" name="Freeform 8">
              <a:extLst>
                <a:ext uri="{FF2B5EF4-FFF2-40B4-BE49-F238E27FC236}">
                  <a16:creationId xmlns:a16="http://schemas.microsoft.com/office/drawing/2014/main" id="{87072CEF-18E1-4F9F-B063-4ED11F5E9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" y="3200"/>
              <a:ext cx="47" cy="55"/>
            </a:xfrm>
            <a:custGeom>
              <a:avLst/>
              <a:gdLst>
                <a:gd name="T0" fmla="*/ 0 w 264"/>
                <a:gd name="T1" fmla="*/ 0 h 294"/>
                <a:gd name="T2" fmla="*/ 0 w 264"/>
                <a:gd name="T3" fmla="*/ 0 h 294"/>
                <a:gd name="T4" fmla="*/ 0 w 264"/>
                <a:gd name="T5" fmla="*/ 0 h 294"/>
                <a:gd name="T6" fmla="*/ 0 w 264"/>
                <a:gd name="T7" fmla="*/ 0 h 294"/>
                <a:gd name="T8" fmla="*/ 0 w 264"/>
                <a:gd name="T9" fmla="*/ 0 h 294"/>
                <a:gd name="T10" fmla="*/ 0 w 264"/>
                <a:gd name="T11" fmla="*/ 0 h 294"/>
                <a:gd name="T12" fmla="*/ 0 w 264"/>
                <a:gd name="T13" fmla="*/ 0 h 294"/>
                <a:gd name="T14" fmla="*/ 0 w 264"/>
                <a:gd name="T15" fmla="*/ 0 h 294"/>
                <a:gd name="T16" fmla="*/ 0 w 264"/>
                <a:gd name="T17" fmla="*/ 0 h 294"/>
                <a:gd name="T18" fmla="*/ 0 w 264"/>
                <a:gd name="T19" fmla="*/ 0 h 294"/>
                <a:gd name="T20" fmla="*/ 0 w 264"/>
                <a:gd name="T21" fmla="*/ 0 h 294"/>
                <a:gd name="T22" fmla="*/ 0 w 264"/>
                <a:gd name="T23" fmla="*/ 0 h 294"/>
                <a:gd name="T24" fmla="*/ 0 w 264"/>
                <a:gd name="T25" fmla="*/ 0 h 2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4" h="294">
                  <a:moveTo>
                    <a:pt x="0" y="146"/>
                  </a:moveTo>
                  <a:cubicBezTo>
                    <a:pt x="0" y="172"/>
                    <a:pt x="6" y="198"/>
                    <a:pt x="18" y="220"/>
                  </a:cubicBezTo>
                  <a:cubicBezTo>
                    <a:pt x="30" y="242"/>
                    <a:pt x="46" y="260"/>
                    <a:pt x="66" y="273"/>
                  </a:cubicBezTo>
                  <a:cubicBezTo>
                    <a:pt x="86" y="286"/>
                    <a:pt x="108" y="293"/>
                    <a:pt x="131" y="293"/>
                  </a:cubicBezTo>
                  <a:cubicBezTo>
                    <a:pt x="154" y="293"/>
                    <a:pt x="177" y="286"/>
                    <a:pt x="197" y="273"/>
                  </a:cubicBezTo>
                  <a:cubicBezTo>
                    <a:pt x="217" y="260"/>
                    <a:pt x="233" y="242"/>
                    <a:pt x="245" y="220"/>
                  </a:cubicBezTo>
                  <a:cubicBezTo>
                    <a:pt x="256" y="198"/>
                    <a:pt x="263" y="172"/>
                    <a:pt x="263" y="146"/>
                  </a:cubicBezTo>
                  <a:cubicBezTo>
                    <a:pt x="263" y="120"/>
                    <a:pt x="256" y="95"/>
                    <a:pt x="245" y="73"/>
                  </a:cubicBezTo>
                  <a:cubicBezTo>
                    <a:pt x="233" y="51"/>
                    <a:pt x="217" y="33"/>
                    <a:pt x="197" y="20"/>
                  </a:cubicBezTo>
                  <a:cubicBezTo>
                    <a:pt x="177" y="7"/>
                    <a:pt x="154" y="0"/>
                    <a:pt x="131" y="0"/>
                  </a:cubicBezTo>
                  <a:cubicBezTo>
                    <a:pt x="109" y="0"/>
                    <a:pt x="86" y="7"/>
                    <a:pt x="66" y="20"/>
                  </a:cubicBezTo>
                  <a:cubicBezTo>
                    <a:pt x="46" y="33"/>
                    <a:pt x="30" y="51"/>
                    <a:pt x="18" y="73"/>
                  </a:cubicBezTo>
                  <a:cubicBezTo>
                    <a:pt x="6" y="95"/>
                    <a:pt x="0" y="120"/>
                    <a:pt x="0" y="14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6" name="Freeform 9">
              <a:extLst>
                <a:ext uri="{FF2B5EF4-FFF2-40B4-BE49-F238E27FC236}">
                  <a16:creationId xmlns:a16="http://schemas.microsoft.com/office/drawing/2014/main" id="{B6DDF3C2-CF6F-41CA-AF95-445D39755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" y="3193"/>
              <a:ext cx="113" cy="127"/>
            </a:xfrm>
            <a:custGeom>
              <a:avLst/>
              <a:gdLst>
                <a:gd name="T0" fmla="*/ 0 w 567"/>
                <a:gd name="T1" fmla="*/ 0 h 617"/>
                <a:gd name="T2" fmla="*/ 0 w 567"/>
                <a:gd name="T3" fmla="*/ 0 h 617"/>
                <a:gd name="T4" fmla="*/ 0 w 567"/>
                <a:gd name="T5" fmla="*/ 0 h 617"/>
                <a:gd name="T6" fmla="*/ 0 w 567"/>
                <a:gd name="T7" fmla="*/ 0 h 617"/>
                <a:gd name="T8" fmla="*/ 0 w 567"/>
                <a:gd name="T9" fmla="*/ 0 h 6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7" h="617">
                  <a:moveTo>
                    <a:pt x="98" y="490"/>
                  </a:moveTo>
                  <a:cubicBezTo>
                    <a:pt x="0" y="113"/>
                    <a:pt x="207" y="163"/>
                    <a:pt x="262" y="0"/>
                  </a:cubicBezTo>
                  <a:cubicBezTo>
                    <a:pt x="339" y="39"/>
                    <a:pt x="417" y="77"/>
                    <a:pt x="495" y="116"/>
                  </a:cubicBezTo>
                  <a:cubicBezTo>
                    <a:pt x="495" y="113"/>
                    <a:pt x="566" y="477"/>
                    <a:pt x="498" y="557"/>
                  </a:cubicBezTo>
                  <a:cubicBezTo>
                    <a:pt x="445" y="616"/>
                    <a:pt x="118" y="567"/>
                    <a:pt x="98" y="49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7" name="Freeform 10">
              <a:extLst>
                <a:ext uri="{FF2B5EF4-FFF2-40B4-BE49-F238E27FC236}">
                  <a16:creationId xmlns:a16="http://schemas.microsoft.com/office/drawing/2014/main" id="{7561A67F-9A75-4BEC-BCB5-79CAB6460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" y="3264"/>
              <a:ext cx="48" cy="22"/>
            </a:xfrm>
            <a:custGeom>
              <a:avLst/>
              <a:gdLst>
                <a:gd name="T0" fmla="*/ 0 w 270"/>
                <a:gd name="T1" fmla="*/ 0 h 149"/>
                <a:gd name="T2" fmla="*/ 0 w 270"/>
                <a:gd name="T3" fmla="*/ 0 h 149"/>
                <a:gd name="T4" fmla="*/ 0 w 270"/>
                <a:gd name="T5" fmla="*/ 0 h 149"/>
                <a:gd name="T6" fmla="*/ 0 w 270"/>
                <a:gd name="T7" fmla="*/ 0 h 149"/>
                <a:gd name="T8" fmla="*/ 0 w 270"/>
                <a:gd name="T9" fmla="*/ 0 h 149"/>
                <a:gd name="T10" fmla="*/ 0 w 270"/>
                <a:gd name="T11" fmla="*/ 0 h 149"/>
                <a:gd name="T12" fmla="*/ 0 w 270"/>
                <a:gd name="T13" fmla="*/ 0 h 1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0" h="149">
                  <a:moveTo>
                    <a:pt x="233" y="74"/>
                  </a:moveTo>
                  <a:cubicBezTo>
                    <a:pt x="213" y="54"/>
                    <a:pt x="190" y="34"/>
                    <a:pt x="164" y="24"/>
                  </a:cubicBezTo>
                  <a:cubicBezTo>
                    <a:pt x="112" y="0"/>
                    <a:pt x="52" y="0"/>
                    <a:pt x="0" y="21"/>
                  </a:cubicBezTo>
                  <a:cubicBezTo>
                    <a:pt x="56" y="21"/>
                    <a:pt x="105" y="24"/>
                    <a:pt x="154" y="47"/>
                  </a:cubicBezTo>
                  <a:cubicBezTo>
                    <a:pt x="177" y="57"/>
                    <a:pt x="200" y="71"/>
                    <a:pt x="219" y="87"/>
                  </a:cubicBezTo>
                  <a:cubicBezTo>
                    <a:pt x="236" y="104"/>
                    <a:pt x="255" y="124"/>
                    <a:pt x="269" y="148"/>
                  </a:cubicBezTo>
                  <a:cubicBezTo>
                    <a:pt x="265" y="121"/>
                    <a:pt x="253" y="94"/>
                    <a:pt x="233" y="74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8" name="Freeform 11">
              <a:extLst>
                <a:ext uri="{FF2B5EF4-FFF2-40B4-BE49-F238E27FC236}">
                  <a16:creationId xmlns:a16="http://schemas.microsoft.com/office/drawing/2014/main" id="{212BB8DC-EF72-47B3-B432-B8F54F64F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3" y="3182"/>
              <a:ext cx="83" cy="152"/>
            </a:xfrm>
            <a:custGeom>
              <a:avLst/>
              <a:gdLst>
                <a:gd name="T0" fmla="*/ 0 w 430"/>
                <a:gd name="T1" fmla="*/ 0 h 727"/>
                <a:gd name="T2" fmla="*/ 0 w 430"/>
                <a:gd name="T3" fmla="*/ 0 h 727"/>
                <a:gd name="T4" fmla="*/ 0 w 430"/>
                <a:gd name="T5" fmla="*/ 0 h 727"/>
                <a:gd name="T6" fmla="*/ 0 w 430"/>
                <a:gd name="T7" fmla="*/ 0 h 727"/>
                <a:gd name="T8" fmla="*/ 0 w 430"/>
                <a:gd name="T9" fmla="*/ 0 h 7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0" h="727">
                  <a:moveTo>
                    <a:pt x="79" y="666"/>
                  </a:moveTo>
                  <a:cubicBezTo>
                    <a:pt x="0" y="583"/>
                    <a:pt x="3" y="213"/>
                    <a:pt x="0" y="29"/>
                  </a:cubicBezTo>
                  <a:cubicBezTo>
                    <a:pt x="111" y="20"/>
                    <a:pt x="223" y="10"/>
                    <a:pt x="334" y="0"/>
                  </a:cubicBezTo>
                  <a:cubicBezTo>
                    <a:pt x="337" y="0"/>
                    <a:pt x="429" y="586"/>
                    <a:pt x="364" y="666"/>
                  </a:cubicBezTo>
                  <a:cubicBezTo>
                    <a:pt x="315" y="726"/>
                    <a:pt x="134" y="723"/>
                    <a:pt x="79" y="66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9" name="Freeform 12">
              <a:extLst>
                <a:ext uri="{FF2B5EF4-FFF2-40B4-BE49-F238E27FC236}">
                  <a16:creationId xmlns:a16="http://schemas.microsoft.com/office/drawing/2014/main" id="{64A75A7D-84B0-4ADE-AAF8-0BA86643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8" y="3182"/>
              <a:ext cx="83" cy="152"/>
            </a:xfrm>
            <a:custGeom>
              <a:avLst/>
              <a:gdLst>
                <a:gd name="T0" fmla="*/ 0 w 430"/>
                <a:gd name="T1" fmla="*/ 0 h 727"/>
                <a:gd name="T2" fmla="*/ 0 w 430"/>
                <a:gd name="T3" fmla="*/ 0 h 727"/>
                <a:gd name="T4" fmla="*/ 0 w 430"/>
                <a:gd name="T5" fmla="*/ 0 h 727"/>
                <a:gd name="T6" fmla="*/ 0 w 430"/>
                <a:gd name="T7" fmla="*/ 0 h 727"/>
                <a:gd name="T8" fmla="*/ 0 w 430"/>
                <a:gd name="T9" fmla="*/ 0 h 7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0" h="727">
                  <a:moveTo>
                    <a:pt x="350" y="666"/>
                  </a:moveTo>
                  <a:cubicBezTo>
                    <a:pt x="429" y="583"/>
                    <a:pt x="425" y="213"/>
                    <a:pt x="429" y="29"/>
                  </a:cubicBezTo>
                  <a:cubicBezTo>
                    <a:pt x="317" y="20"/>
                    <a:pt x="206" y="10"/>
                    <a:pt x="95" y="0"/>
                  </a:cubicBezTo>
                  <a:cubicBezTo>
                    <a:pt x="85" y="222"/>
                    <a:pt x="0" y="586"/>
                    <a:pt x="66" y="666"/>
                  </a:cubicBezTo>
                  <a:cubicBezTo>
                    <a:pt x="115" y="726"/>
                    <a:pt x="295" y="723"/>
                    <a:pt x="350" y="66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0" name="Freeform 13">
              <a:extLst>
                <a:ext uri="{FF2B5EF4-FFF2-40B4-BE49-F238E27FC236}">
                  <a16:creationId xmlns:a16="http://schemas.microsoft.com/office/drawing/2014/main" id="{7B6605C6-227C-4C6A-B517-7F25393C8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" y="3267"/>
              <a:ext cx="0" cy="53"/>
            </a:xfrm>
            <a:custGeom>
              <a:avLst/>
              <a:gdLst>
                <a:gd name="T0" fmla="*/ 0 w 28"/>
                <a:gd name="T1" fmla="*/ 0 h 288"/>
                <a:gd name="T2" fmla="*/ 0 w 28"/>
                <a:gd name="T3" fmla="*/ 0 h 288"/>
                <a:gd name="T4" fmla="*/ 0 w 28"/>
                <a:gd name="T5" fmla="*/ 0 h 288"/>
                <a:gd name="T6" fmla="*/ 0 w 28"/>
                <a:gd name="T7" fmla="*/ 0 h 288"/>
                <a:gd name="T8" fmla="*/ 0 w 2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88">
                  <a:moveTo>
                    <a:pt x="27" y="144"/>
                  </a:moveTo>
                  <a:cubicBezTo>
                    <a:pt x="27" y="98"/>
                    <a:pt x="23" y="48"/>
                    <a:pt x="14" y="0"/>
                  </a:cubicBezTo>
                  <a:cubicBezTo>
                    <a:pt x="4" y="48"/>
                    <a:pt x="0" y="98"/>
                    <a:pt x="0" y="144"/>
                  </a:cubicBezTo>
                  <a:cubicBezTo>
                    <a:pt x="4" y="194"/>
                    <a:pt x="4" y="241"/>
                    <a:pt x="14" y="287"/>
                  </a:cubicBezTo>
                  <a:cubicBezTo>
                    <a:pt x="23" y="241"/>
                    <a:pt x="27" y="191"/>
                    <a:pt x="27" y="144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1" name="Freeform 14">
              <a:extLst>
                <a:ext uri="{FF2B5EF4-FFF2-40B4-BE49-F238E27FC236}">
                  <a16:creationId xmlns:a16="http://schemas.microsoft.com/office/drawing/2014/main" id="{CC93B574-4AAD-433B-B219-E43CB1151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" y="3176"/>
              <a:ext cx="118" cy="119"/>
            </a:xfrm>
            <a:custGeom>
              <a:avLst/>
              <a:gdLst>
                <a:gd name="T0" fmla="*/ 0 w 590"/>
                <a:gd name="T1" fmla="*/ 0 h 581"/>
                <a:gd name="T2" fmla="*/ 0 w 590"/>
                <a:gd name="T3" fmla="*/ 0 h 581"/>
                <a:gd name="T4" fmla="*/ 0 w 590"/>
                <a:gd name="T5" fmla="*/ 0 h 581"/>
                <a:gd name="T6" fmla="*/ 0 w 590"/>
                <a:gd name="T7" fmla="*/ 0 h 581"/>
                <a:gd name="T8" fmla="*/ 0 w 590"/>
                <a:gd name="T9" fmla="*/ 0 h 5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0" h="581">
                  <a:moveTo>
                    <a:pt x="295" y="580"/>
                  </a:moveTo>
                  <a:cubicBezTo>
                    <a:pt x="393" y="477"/>
                    <a:pt x="589" y="423"/>
                    <a:pt x="589" y="273"/>
                  </a:cubicBezTo>
                  <a:cubicBezTo>
                    <a:pt x="589" y="123"/>
                    <a:pt x="459" y="0"/>
                    <a:pt x="295" y="0"/>
                  </a:cubicBezTo>
                  <a:cubicBezTo>
                    <a:pt x="131" y="0"/>
                    <a:pt x="0" y="123"/>
                    <a:pt x="0" y="273"/>
                  </a:cubicBezTo>
                  <a:cubicBezTo>
                    <a:pt x="0" y="423"/>
                    <a:pt x="196" y="477"/>
                    <a:pt x="295" y="58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2" name="Freeform 15">
              <a:extLst>
                <a:ext uri="{FF2B5EF4-FFF2-40B4-BE49-F238E27FC236}">
                  <a16:creationId xmlns:a16="http://schemas.microsoft.com/office/drawing/2014/main" id="{388C197B-8944-4E8D-A550-162DF76F2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" y="2891"/>
              <a:ext cx="97" cy="187"/>
            </a:xfrm>
            <a:custGeom>
              <a:avLst/>
              <a:gdLst>
                <a:gd name="T0" fmla="*/ 0 w 494"/>
                <a:gd name="T1" fmla="*/ 0 h 887"/>
                <a:gd name="T2" fmla="*/ 0 w 494"/>
                <a:gd name="T3" fmla="*/ 0 h 887"/>
                <a:gd name="T4" fmla="*/ 0 w 494"/>
                <a:gd name="T5" fmla="*/ 0 h 887"/>
                <a:gd name="T6" fmla="*/ 0 w 494"/>
                <a:gd name="T7" fmla="*/ 0 h 887"/>
                <a:gd name="T8" fmla="*/ 0 w 494"/>
                <a:gd name="T9" fmla="*/ 0 h 887"/>
                <a:gd name="T10" fmla="*/ 0 w 494"/>
                <a:gd name="T11" fmla="*/ 0 h 8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4" h="887">
                  <a:moveTo>
                    <a:pt x="454" y="393"/>
                  </a:moveTo>
                  <a:cubicBezTo>
                    <a:pt x="471" y="743"/>
                    <a:pt x="480" y="690"/>
                    <a:pt x="493" y="839"/>
                  </a:cubicBezTo>
                  <a:cubicBezTo>
                    <a:pt x="432" y="855"/>
                    <a:pt x="371" y="870"/>
                    <a:pt x="310" y="886"/>
                  </a:cubicBezTo>
                  <a:cubicBezTo>
                    <a:pt x="235" y="753"/>
                    <a:pt x="320" y="852"/>
                    <a:pt x="85" y="486"/>
                  </a:cubicBezTo>
                  <a:cubicBezTo>
                    <a:pt x="0" y="350"/>
                    <a:pt x="91" y="29"/>
                    <a:pt x="143" y="9"/>
                  </a:cubicBezTo>
                  <a:cubicBezTo>
                    <a:pt x="176" y="0"/>
                    <a:pt x="448" y="213"/>
                    <a:pt x="454" y="39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3" name="Freeform 16">
              <a:extLst>
                <a:ext uri="{FF2B5EF4-FFF2-40B4-BE49-F238E27FC236}">
                  <a16:creationId xmlns:a16="http://schemas.microsoft.com/office/drawing/2014/main" id="{7374C509-392A-49AD-9E83-73A3F9F61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9" y="2930"/>
              <a:ext cx="64" cy="147"/>
            </a:xfrm>
            <a:custGeom>
              <a:avLst/>
              <a:gdLst>
                <a:gd name="T0" fmla="*/ 0 w 345"/>
                <a:gd name="T1" fmla="*/ 0 h 704"/>
                <a:gd name="T2" fmla="*/ 0 w 345"/>
                <a:gd name="T3" fmla="*/ 0 h 704"/>
                <a:gd name="T4" fmla="*/ 0 w 345"/>
                <a:gd name="T5" fmla="*/ 0 h 704"/>
                <a:gd name="T6" fmla="*/ 0 w 345"/>
                <a:gd name="T7" fmla="*/ 0 h 704"/>
                <a:gd name="T8" fmla="*/ 0 w 345"/>
                <a:gd name="T9" fmla="*/ 0 h 704"/>
                <a:gd name="T10" fmla="*/ 0 w 345"/>
                <a:gd name="T11" fmla="*/ 0 h 7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5" h="704">
                  <a:moveTo>
                    <a:pt x="262" y="236"/>
                  </a:moveTo>
                  <a:cubicBezTo>
                    <a:pt x="324" y="576"/>
                    <a:pt x="317" y="527"/>
                    <a:pt x="344" y="673"/>
                  </a:cubicBezTo>
                  <a:cubicBezTo>
                    <a:pt x="304" y="683"/>
                    <a:pt x="263" y="693"/>
                    <a:pt x="223" y="703"/>
                  </a:cubicBezTo>
                  <a:cubicBezTo>
                    <a:pt x="164" y="565"/>
                    <a:pt x="223" y="679"/>
                    <a:pt x="46" y="289"/>
                  </a:cubicBezTo>
                  <a:cubicBezTo>
                    <a:pt x="0" y="190"/>
                    <a:pt x="26" y="26"/>
                    <a:pt x="75" y="10"/>
                  </a:cubicBezTo>
                  <a:cubicBezTo>
                    <a:pt x="108" y="0"/>
                    <a:pt x="236" y="96"/>
                    <a:pt x="262" y="23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4" name="Freeform 17">
              <a:extLst>
                <a:ext uri="{FF2B5EF4-FFF2-40B4-BE49-F238E27FC236}">
                  <a16:creationId xmlns:a16="http://schemas.microsoft.com/office/drawing/2014/main" id="{E2A30C7C-6CCA-4DCC-B467-36E4C3E14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891"/>
              <a:ext cx="98" cy="187"/>
            </a:xfrm>
            <a:custGeom>
              <a:avLst/>
              <a:gdLst>
                <a:gd name="T0" fmla="*/ 0 w 499"/>
                <a:gd name="T1" fmla="*/ 0 h 887"/>
                <a:gd name="T2" fmla="*/ 0 w 499"/>
                <a:gd name="T3" fmla="*/ 0 h 887"/>
                <a:gd name="T4" fmla="*/ 0 w 499"/>
                <a:gd name="T5" fmla="*/ 0 h 887"/>
                <a:gd name="T6" fmla="*/ 0 w 499"/>
                <a:gd name="T7" fmla="*/ 0 h 887"/>
                <a:gd name="T8" fmla="*/ 0 w 499"/>
                <a:gd name="T9" fmla="*/ 0 h 887"/>
                <a:gd name="T10" fmla="*/ 0 w 499"/>
                <a:gd name="T11" fmla="*/ 0 h 8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9" h="887">
                  <a:moveTo>
                    <a:pt x="39" y="393"/>
                  </a:moveTo>
                  <a:cubicBezTo>
                    <a:pt x="23" y="743"/>
                    <a:pt x="13" y="690"/>
                    <a:pt x="0" y="839"/>
                  </a:cubicBezTo>
                  <a:cubicBezTo>
                    <a:pt x="61" y="855"/>
                    <a:pt x="122" y="870"/>
                    <a:pt x="183" y="886"/>
                  </a:cubicBezTo>
                  <a:cubicBezTo>
                    <a:pt x="259" y="753"/>
                    <a:pt x="173" y="852"/>
                    <a:pt x="410" y="486"/>
                  </a:cubicBezTo>
                  <a:cubicBezTo>
                    <a:pt x="498" y="350"/>
                    <a:pt x="403" y="29"/>
                    <a:pt x="350" y="9"/>
                  </a:cubicBezTo>
                  <a:cubicBezTo>
                    <a:pt x="318" y="0"/>
                    <a:pt x="46" y="213"/>
                    <a:pt x="39" y="39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5" name="Freeform 18">
              <a:extLst>
                <a:ext uri="{FF2B5EF4-FFF2-40B4-BE49-F238E27FC236}">
                  <a16:creationId xmlns:a16="http://schemas.microsoft.com/office/drawing/2014/main" id="{B496E4D3-8467-466C-958D-6082064C4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2930"/>
              <a:ext cx="64" cy="147"/>
            </a:xfrm>
            <a:custGeom>
              <a:avLst/>
              <a:gdLst>
                <a:gd name="T0" fmla="*/ 0 w 345"/>
                <a:gd name="T1" fmla="*/ 0 h 707"/>
                <a:gd name="T2" fmla="*/ 0 w 345"/>
                <a:gd name="T3" fmla="*/ 0 h 707"/>
                <a:gd name="T4" fmla="*/ 0 w 345"/>
                <a:gd name="T5" fmla="*/ 0 h 707"/>
                <a:gd name="T6" fmla="*/ 0 w 345"/>
                <a:gd name="T7" fmla="*/ 0 h 707"/>
                <a:gd name="T8" fmla="*/ 0 w 345"/>
                <a:gd name="T9" fmla="*/ 0 h 707"/>
                <a:gd name="T10" fmla="*/ 0 w 345"/>
                <a:gd name="T11" fmla="*/ 0 h 7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5" h="707">
                  <a:moveTo>
                    <a:pt x="82" y="236"/>
                  </a:moveTo>
                  <a:cubicBezTo>
                    <a:pt x="19" y="576"/>
                    <a:pt x="27" y="527"/>
                    <a:pt x="0" y="673"/>
                  </a:cubicBezTo>
                  <a:cubicBezTo>
                    <a:pt x="39" y="684"/>
                    <a:pt x="79" y="695"/>
                    <a:pt x="118" y="706"/>
                  </a:cubicBezTo>
                  <a:cubicBezTo>
                    <a:pt x="178" y="569"/>
                    <a:pt x="118" y="684"/>
                    <a:pt x="298" y="294"/>
                  </a:cubicBezTo>
                  <a:cubicBezTo>
                    <a:pt x="344" y="190"/>
                    <a:pt x="321" y="26"/>
                    <a:pt x="268" y="10"/>
                  </a:cubicBezTo>
                  <a:cubicBezTo>
                    <a:pt x="236" y="0"/>
                    <a:pt x="109" y="96"/>
                    <a:pt x="82" y="23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6" name="Freeform 19">
              <a:extLst>
                <a:ext uri="{FF2B5EF4-FFF2-40B4-BE49-F238E27FC236}">
                  <a16:creationId xmlns:a16="http://schemas.microsoft.com/office/drawing/2014/main" id="{08B2E080-0EDA-417A-9685-462BDE3D5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3" y="3012"/>
              <a:ext cx="308" cy="229"/>
            </a:xfrm>
            <a:custGeom>
              <a:avLst/>
              <a:gdLst>
                <a:gd name="T0" fmla="*/ 0 w 1461"/>
                <a:gd name="T1" fmla="*/ 0 h 1071"/>
                <a:gd name="T2" fmla="*/ 0 w 1461"/>
                <a:gd name="T3" fmla="*/ 0 h 1071"/>
                <a:gd name="T4" fmla="*/ 0 w 1461"/>
                <a:gd name="T5" fmla="*/ 0 h 1071"/>
                <a:gd name="T6" fmla="*/ 0 w 1461"/>
                <a:gd name="T7" fmla="*/ 0 h 1071"/>
                <a:gd name="T8" fmla="*/ 0 w 1461"/>
                <a:gd name="T9" fmla="*/ 0 h 1071"/>
                <a:gd name="T10" fmla="*/ 0 w 1461"/>
                <a:gd name="T11" fmla="*/ 0 h 1071"/>
                <a:gd name="T12" fmla="*/ 0 w 1461"/>
                <a:gd name="T13" fmla="*/ 0 h 10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1" h="1071">
                  <a:moveTo>
                    <a:pt x="730" y="0"/>
                  </a:moveTo>
                  <a:cubicBezTo>
                    <a:pt x="399" y="0"/>
                    <a:pt x="248" y="144"/>
                    <a:pt x="248" y="343"/>
                  </a:cubicBezTo>
                  <a:cubicBezTo>
                    <a:pt x="248" y="510"/>
                    <a:pt x="0" y="757"/>
                    <a:pt x="223" y="920"/>
                  </a:cubicBezTo>
                  <a:cubicBezTo>
                    <a:pt x="330" y="1000"/>
                    <a:pt x="514" y="1070"/>
                    <a:pt x="730" y="1070"/>
                  </a:cubicBezTo>
                  <a:cubicBezTo>
                    <a:pt x="946" y="1070"/>
                    <a:pt x="1129" y="1000"/>
                    <a:pt x="1238" y="920"/>
                  </a:cubicBezTo>
                  <a:cubicBezTo>
                    <a:pt x="1460" y="754"/>
                    <a:pt x="1211" y="510"/>
                    <a:pt x="1211" y="343"/>
                  </a:cubicBezTo>
                  <a:cubicBezTo>
                    <a:pt x="1211" y="144"/>
                    <a:pt x="1064" y="0"/>
                    <a:pt x="730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7" name="Freeform 20">
              <a:extLst>
                <a:ext uri="{FF2B5EF4-FFF2-40B4-BE49-F238E27FC236}">
                  <a16:creationId xmlns:a16="http://schemas.microsoft.com/office/drawing/2014/main" id="{CFAA4AD6-83D4-4B15-918B-FC58428B1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" y="3043"/>
              <a:ext cx="239" cy="190"/>
            </a:xfrm>
            <a:custGeom>
              <a:avLst/>
              <a:gdLst>
                <a:gd name="T0" fmla="*/ 0 w 1147"/>
                <a:gd name="T1" fmla="*/ 0 h 898"/>
                <a:gd name="T2" fmla="*/ 0 w 1147"/>
                <a:gd name="T3" fmla="*/ 0 h 898"/>
                <a:gd name="T4" fmla="*/ 0 w 1147"/>
                <a:gd name="T5" fmla="*/ 0 h 898"/>
                <a:gd name="T6" fmla="*/ 0 w 1147"/>
                <a:gd name="T7" fmla="*/ 0 h 898"/>
                <a:gd name="T8" fmla="*/ 0 w 1147"/>
                <a:gd name="T9" fmla="*/ 0 h 898"/>
                <a:gd name="T10" fmla="*/ 0 w 1147"/>
                <a:gd name="T11" fmla="*/ 0 h 898"/>
                <a:gd name="T12" fmla="*/ 0 w 1147"/>
                <a:gd name="T13" fmla="*/ 0 h 898"/>
                <a:gd name="T14" fmla="*/ 0 w 1147"/>
                <a:gd name="T15" fmla="*/ 0 h 8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47" h="898">
                  <a:moveTo>
                    <a:pt x="528" y="40"/>
                  </a:moveTo>
                  <a:cubicBezTo>
                    <a:pt x="557" y="0"/>
                    <a:pt x="583" y="0"/>
                    <a:pt x="613" y="40"/>
                  </a:cubicBezTo>
                  <a:cubicBezTo>
                    <a:pt x="681" y="130"/>
                    <a:pt x="790" y="324"/>
                    <a:pt x="796" y="484"/>
                  </a:cubicBezTo>
                  <a:cubicBezTo>
                    <a:pt x="921" y="467"/>
                    <a:pt x="1061" y="473"/>
                    <a:pt x="1091" y="541"/>
                  </a:cubicBezTo>
                  <a:cubicBezTo>
                    <a:pt x="1146" y="674"/>
                    <a:pt x="885" y="897"/>
                    <a:pt x="574" y="897"/>
                  </a:cubicBezTo>
                  <a:cubicBezTo>
                    <a:pt x="259" y="897"/>
                    <a:pt x="0" y="674"/>
                    <a:pt x="57" y="541"/>
                  </a:cubicBezTo>
                  <a:cubicBezTo>
                    <a:pt x="79" y="473"/>
                    <a:pt x="224" y="467"/>
                    <a:pt x="344" y="484"/>
                  </a:cubicBezTo>
                  <a:cubicBezTo>
                    <a:pt x="352" y="324"/>
                    <a:pt x="459" y="130"/>
                    <a:pt x="528" y="4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8" name="Freeform 21">
              <a:extLst>
                <a:ext uri="{FF2B5EF4-FFF2-40B4-BE49-F238E27FC236}">
                  <a16:creationId xmlns:a16="http://schemas.microsoft.com/office/drawing/2014/main" id="{015E2777-BDA9-4150-8D68-825110A72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" y="3187"/>
              <a:ext cx="103" cy="30"/>
            </a:xfrm>
            <a:custGeom>
              <a:avLst/>
              <a:gdLst>
                <a:gd name="T0" fmla="*/ 0 w 524"/>
                <a:gd name="T1" fmla="*/ 0 h 184"/>
                <a:gd name="T2" fmla="*/ 0 w 524"/>
                <a:gd name="T3" fmla="*/ 0 h 184"/>
                <a:gd name="T4" fmla="*/ 0 w 524"/>
                <a:gd name="T5" fmla="*/ 0 h 184"/>
                <a:gd name="T6" fmla="*/ 0 w 524"/>
                <a:gd name="T7" fmla="*/ 0 h 184"/>
                <a:gd name="T8" fmla="*/ 0 w 524"/>
                <a:gd name="T9" fmla="*/ 0 h 184"/>
                <a:gd name="T10" fmla="*/ 0 w 524"/>
                <a:gd name="T11" fmla="*/ 0 h 184"/>
                <a:gd name="T12" fmla="*/ 0 w 524"/>
                <a:gd name="T13" fmla="*/ 0 h 184"/>
                <a:gd name="T14" fmla="*/ 0 w 524"/>
                <a:gd name="T15" fmla="*/ 0 h 184"/>
                <a:gd name="T16" fmla="*/ 0 w 524"/>
                <a:gd name="T17" fmla="*/ 0 h 1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4" h="184">
                  <a:moveTo>
                    <a:pt x="114" y="67"/>
                  </a:moveTo>
                  <a:cubicBezTo>
                    <a:pt x="150" y="70"/>
                    <a:pt x="189" y="61"/>
                    <a:pt x="219" y="40"/>
                  </a:cubicBezTo>
                  <a:cubicBezTo>
                    <a:pt x="235" y="30"/>
                    <a:pt x="248" y="17"/>
                    <a:pt x="262" y="0"/>
                  </a:cubicBezTo>
                  <a:cubicBezTo>
                    <a:pt x="271" y="17"/>
                    <a:pt x="287" y="30"/>
                    <a:pt x="304" y="40"/>
                  </a:cubicBezTo>
                  <a:cubicBezTo>
                    <a:pt x="337" y="61"/>
                    <a:pt x="372" y="70"/>
                    <a:pt x="409" y="67"/>
                  </a:cubicBezTo>
                  <a:cubicBezTo>
                    <a:pt x="445" y="67"/>
                    <a:pt x="481" y="53"/>
                    <a:pt x="507" y="30"/>
                  </a:cubicBezTo>
                  <a:cubicBezTo>
                    <a:pt x="523" y="17"/>
                    <a:pt x="438" y="183"/>
                    <a:pt x="262" y="183"/>
                  </a:cubicBezTo>
                  <a:cubicBezTo>
                    <a:pt x="85" y="183"/>
                    <a:pt x="0" y="17"/>
                    <a:pt x="16" y="30"/>
                  </a:cubicBezTo>
                  <a:cubicBezTo>
                    <a:pt x="42" y="50"/>
                    <a:pt x="78" y="64"/>
                    <a:pt x="114" y="6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9" name="Freeform 22">
              <a:extLst>
                <a:ext uri="{FF2B5EF4-FFF2-40B4-BE49-F238E27FC236}">
                  <a16:creationId xmlns:a16="http://schemas.microsoft.com/office/drawing/2014/main" id="{2C4BD1C9-C89F-4998-B725-ED6D59113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" y="3068"/>
              <a:ext cx="59" cy="83"/>
            </a:xfrm>
            <a:custGeom>
              <a:avLst/>
              <a:gdLst>
                <a:gd name="T0" fmla="*/ 0 w 322"/>
                <a:gd name="T1" fmla="*/ 0 h 419"/>
                <a:gd name="T2" fmla="*/ 0 w 322"/>
                <a:gd name="T3" fmla="*/ 0 h 419"/>
                <a:gd name="T4" fmla="*/ 0 w 322"/>
                <a:gd name="T5" fmla="*/ 0 h 419"/>
                <a:gd name="T6" fmla="*/ 0 w 322"/>
                <a:gd name="T7" fmla="*/ 0 h 419"/>
                <a:gd name="T8" fmla="*/ 0 w 322"/>
                <a:gd name="T9" fmla="*/ 0 h 419"/>
                <a:gd name="T10" fmla="*/ 0 w 322"/>
                <a:gd name="T11" fmla="*/ 0 h 4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2" h="419">
                  <a:moveTo>
                    <a:pt x="206" y="41"/>
                  </a:moveTo>
                  <a:cubicBezTo>
                    <a:pt x="108" y="0"/>
                    <a:pt x="42" y="97"/>
                    <a:pt x="26" y="150"/>
                  </a:cubicBezTo>
                  <a:cubicBezTo>
                    <a:pt x="0" y="230"/>
                    <a:pt x="33" y="320"/>
                    <a:pt x="42" y="341"/>
                  </a:cubicBezTo>
                  <a:cubicBezTo>
                    <a:pt x="50" y="354"/>
                    <a:pt x="121" y="418"/>
                    <a:pt x="282" y="357"/>
                  </a:cubicBezTo>
                  <a:cubicBezTo>
                    <a:pt x="278" y="357"/>
                    <a:pt x="321" y="267"/>
                    <a:pt x="302" y="184"/>
                  </a:cubicBezTo>
                  <a:cubicBezTo>
                    <a:pt x="270" y="136"/>
                    <a:pt x="291" y="74"/>
                    <a:pt x="206" y="4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0" name="Freeform 23">
              <a:extLst>
                <a:ext uri="{FF2B5EF4-FFF2-40B4-BE49-F238E27FC236}">
                  <a16:creationId xmlns:a16="http://schemas.microsoft.com/office/drawing/2014/main" id="{C07B35A1-D4E5-404D-8B24-0F106D534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" y="3070"/>
              <a:ext cx="56" cy="75"/>
            </a:xfrm>
            <a:custGeom>
              <a:avLst/>
              <a:gdLst>
                <a:gd name="T0" fmla="*/ 0 w 309"/>
                <a:gd name="T1" fmla="*/ 0 h 388"/>
                <a:gd name="T2" fmla="*/ 0 w 309"/>
                <a:gd name="T3" fmla="*/ 0 h 388"/>
                <a:gd name="T4" fmla="*/ 0 w 309"/>
                <a:gd name="T5" fmla="*/ 0 h 388"/>
                <a:gd name="T6" fmla="*/ 0 w 309"/>
                <a:gd name="T7" fmla="*/ 0 h 388"/>
                <a:gd name="T8" fmla="*/ 0 w 309"/>
                <a:gd name="T9" fmla="*/ 0 h 388"/>
                <a:gd name="T10" fmla="*/ 0 w 309"/>
                <a:gd name="T11" fmla="*/ 0 h 388"/>
                <a:gd name="T12" fmla="*/ 0 w 309"/>
                <a:gd name="T13" fmla="*/ 0 h 388"/>
                <a:gd name="T14" fmla="*/ 0 w 309"/>
                <a:gd name="T15" fmla="*/ 0 h 388"/>
                <a:gd name="T16" fmla="*/ 0 w 309"/>
                <a:gd name="T17" fmla="*/ 0 h 388"/>
                <a:gd name="T18" fmla="*/ 0 w 309"/>
                <a:gd name="T19" fmla="*/ 0 h 388"/>
                <a:gd name="T20" fmla="*/ 0 w 309"/>
                <a:gd name="T21" fmla="*/ 0 h 388"/>
                <a:gd name="T22" fmla="*/ 0 w 309"/>
                <a:gd name="T23" fmla="*/ 0 h 388"/>
                <a:gd name="T24" fmla="*/ 0 w 309"/>
                <a:gd name="T25" fmla="*/ 0 h 388"/>
                <a:gd name="T26" fmla="*/ 0 w 309"/>
                <a:gd name="T27" fmla="*/ 0 h 388"/>
                <a:gd name="T28" fmla="*/ 0 w 309"/>
                <a:gd name="T29" fmla="*/ 0 h 388"/>
                <a:gd name="T30" fmla="*/ 0 w 309"/>
                <a:gd name="T31" fmla="*/ 0 h 388"/>
                <a:gd name="T32" fmla="*/ 0 w 309"/>
                <a:gd name="T33" fmla="*/ 0 h 388"/>
                <a:gd name="T34" fmla="*/ 0 w 309"/>
                <a:gd name="T35" fmla="*/ 0 h 388"/>
                <a:gd name="T36" fmla="*/ 0 w 309"/>
                <a:gd name="T37" fmla="*/ 0 h 388"/>
                <a:gd name="T38" fmla="*/ 0 w 309"/>
                <a:gd name="T39" fmla="*/ 0 h 388"/>
                <a:gd name="T40" fmla="*/ 0 w 309"/>
                <a:gd name="T41" fmla="*/ 0 h 388"/>
                <a:gd name="T42" fmla="*/ 0 w 309"/>
                <a:gd name="T43" fmla="*/ 0 h 388"/>
                <a:gd name="T44" fmla="*/ 0 w 309"/>
                <a:gd name="T45" fmla="*/ 0 h 388"/>
                <a:gd name="T46" fmla="*/ 0 w 309"/>
                <a:gd name="T47" fmla="*/ 0 h 388"/>
                <a:gd name="T48" fmla="*/ 0 w 309"/>
                <a:gd name="T49" fmla="*/ 0 h 388"/>
                <a:gd name="T50" fmla="*/ 0 w 309"/>
                <a:gd name="T51" fmla="*/ 0 h 388"/>
                <a:gd name="T52" fmla="*/ 0 w 309"/>
                <a:gd name="T53" fmla="*/ 0 h 388"/>
                <a:gd name="T54" fmla="*/ 0 w 309"/>
                <a:gd name="T55" fmla="*/ 0 h 388"/>
                <a:gd name="T56" fmla="*/ 0 w 309"/>
                <a:gd name="T57" fmla="*/ 0 h 3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09" h="388">
                  <a:moveTo>
                    <a:pt x="272" y="67"/>
                  </a:moveTo>
                  <a:cubicBezTo>
                    <a:pt x="258" y="50"/>
                    <a:pt x="245" y="37"/>
                    <a:pt x="230" y="27"/>
                  </a:cubicBezTo>
                  <a:cubicBezTo>
                    <a:pt x="223" y="20"/>
                    <a:pt x="213" y="16"/>
                    <a:pt x="203" y="13"/>
                  </a:cubicBezTo>
                  <a:cubicBezTo>
                    <a:pt x="193" y="9"/>
                    <a:pt x="184" y="6"/>
                    <a:pt x="173" y="6"/>
                  </a:cubicBezTo>
                  <a:cubicBezTo>
                    <a:pt x="134" y="0"/>
                    <a:pt x="95" y="20"/>
                    <a:pt x="69" y="46"/>
                  </a:cubicBezTo>
                  <a:cubicBezTo>
                    <a:pt x="42" y="73"/>
                    <a:pt x="20" y="111"/>
                    <a:pt x="10" y="150"/>
                  </a:cubicBezTo>
                  <a:cubicBezTo>
                    <a:pt x="0" y="190"/>
                    <a:pt x="3" y="233"/>
                    <a:pt x="14" y="273"/>
                  </a:cubicBezTo>
                  <a:cubicBezTo>
                    <a:pt x="17" y="293"/>
                    <a:pt x="23" y="313"/>
                    <a:pt x="33" y="330"/>
                  </a:cubicBezTo>
                  <a:cubicBezTo>
                    <a:pt x="34" y="332"/>
                    <a:pt x="35" y="335"/>
                    <a:pt x="36" y="337"/>
                  </a:cubicBezTo>
                  <a:cubicBezTo>
                    <a:pt x="36" y="340"/>
                    <a:pt x="36" y="343"/>
                    <a:pt x="36" y="346"/>
                  </a:cubicBezTo>
                  <a:cubicBezTo>
                    <a:pt x="37" y="348"/>
                    <a:pt x="38" y="349"/>
                    <a:pt x="39" y="350"/>
                  </a:cubicBezTo>
                  <a:cubicBezTo>
                    <a:pt x="42" y="353"/>
                    <a:pt x="45" y="356"/>
                    <a:pt x="53" y="359"/>
                  </a:cubicBezTo>
                  <a:cubicBezTo>
                    <a:pt x="62" y="367"/>
                    <a:pt x="69" y="370"/>
                    <a:pt x="78" y="374"/>
                  </a:cubicBezTo>
                  <a:cubicBezTo>
                    <a:pt x="115" y="387"/>
                    <a:pt x="151" y="387"/>
                    <a:pt x="187" y="383"/>
                  </a:cubicBezTo>
                  <a:cubicBezTo>
                    <a:pt x="223" y="377"/>
                    <a:pt x="255" y="367"/>
                    <a:pt x="288" y="350"/>
                  </a:cubicBezTo>
                  <a:cubicBezTo>
                    <a:pt x="255" y="356"/>
                    <a:pt x="219" y="367"/>
                    <a:pt x="187" y="367"/>
                  </a:cubicBezTo>
                  <a:cubicBezTo>
                    <a:pt x="155" y="367"/>
                    <a:pt x="118" y="363"/>
                    <a:pt x="88" y="350"/>
                  </a:cubicBezTo>
                  <a:cubicBezTo>
                    <a:pt x="82" y="346"/>
                    <a:pt x="75" y="343"/>
                    <a:pt x="69" y="337"/>
                  </a:cubicBezTo>
                  <a:cubicBezTo>
                    <a:pt x="66" y="333"/>
                    <a:pt x="62" y="333"/>
                    <a:pt x="62" y="330"/>
                  </a:cubicBezTo>
                  <a:cubicBezTo>
                    <a:pt x="61" y="328"/>
                    <a:pt x="60" y="326"/>
                    <a:pt x="59" y="324"/>
                  </a:cubicBezTo>
                  <a:cubicBezTo>
                    <a:pt x="53" y="306"/>
                    <a:pt x="49" y="290"/>
                    <a:pt x="42" y="273"/>
                  </a:cubicBezTo>
                  <a:cubicBezTo>
                    <a:pt x="36" y="237"/>
                    <a:pt x="33" y="200"/>
                    <a:pt x="42" y="167"/>
                  </a:cubicBezTo>
                  <a:cubicBezTo>
                    <a:pt x="49" y="133"/>
                    <a:pt x="69" y="103"/>
                    <a:pt x="91" y="80"/>
                  </a:cubicBezTo>
                  <a:cubicBezTo>
                    <a:pt x="115" y="56"/>
                    <a:pt x="144" y="40"/>
                    <a:pt x="173" y="43"/>
                  </a:cubicBezTo>
                  <a:cubicBezTo>
                    <a:pt x="181" y="43"/>
                    <a:pt x="190" y="43"/>
                    <a:pt x="197" y="46"/>
                  </a:cubicBezTo>
                  <a:cubicBezTo>
                    <a:pt x="203" y="50"/>
                    <a:pt x="213" y="50"/>
                    <a:pt x="219" y="53"/>
                  </a:cubicBezTo>
                  <a:cubicBezTo>
                    <a:pt x="236" y="59"/>
                    <a:pt x="249" y="70"/>
                    <a:pt x="258" y="83"/>
                  </a:cubicBezTo>
                  <a:cubicBezTo>
                    <a:pt x="282" y="103"/>
                    <a:pt x="298" y="136"/>
                    <a:pt x="308" y="176"/>
                  </a:cubicBezTo>
                  <a:cubicBezTo>
                    <a:pt x="308" y="136"/>
                    <a:pt x="294" y="99"/>
                    <a:pt x="272" y="6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1" name="Freeform 24">
              <a:extLst>
                <a:ext uri="{FF2B5EF4-FFF2-40B4-BE49-F238E27FC236}">
                  <a16:creationId xmlns:a16="http://schemas.microsoft.com/office/drawing/2014/main" id="{B4FE8230-872B-4A4B-810D-640A670C1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" y="3093"/>
              <a:ext cx="26" cy="36"/>
            </a:xfrm>
            <a:custGeom>
              <a:avLst/>
              <a:gdLst>
                <a:gd name="T0" fmla="*/ 0 w 171"/>
                <a:gd name="T1" fmla="*/ 0 h 213"/>
                <a:gd name="T2" fmla="*/ 0 w 171"/>
                <a:gd name="T3" fmla="*/ 0 h 213"/>
                <a:gd name="T4" fmla="*/ 0 w 171"/>
                <a:gd name="T5" fmla="*/ 0 h 213"/>
                <a:gd name="T6" fmla="*/ 0 w 171"/>
                <a:gd name="T7" fmla="*/ 0 h 213"/>
                <a:gd name="T8" fmla="*/ 0 w 171"/>
                <a:gd name="T9" fmla="*/ 0 h 213"/>
                <a:gd name="T10" fmla="*/ 0 w 171"/>
                <a:gd name="T11" fmla="*/ 0 h 213"/>
                <a:gd name="T12" fmla="*/ 0 w 171"/>
                <a:gd name="T13" fmla="*/ 0 h 213"/>
                <a:gd name="T14" fmla="*/ 0 w 171"/>
                <a:gd name="T15" fmla="*/ 0 h 213"/>
                <a:gd name="T16" fmla="*/ 0 w 171"/>
                <a:gd name="T17" fmla="*/ 0 h 213"/>
                <a:gd name="T18" fmla="*/ 0 w 171"/>
                <a:gd name="T19" fmla="*/ 0 h 213"/>
                <a:gd name="T20" fmla="*/ 0 w 171"/>
                <a:gd name="T21" fmla="*/ 0 h 213"/>
                <a:gd name="T22" fmla="*/ 0 w 171"/>
                <a:gd name="T23" fmla="*/ 0 h 213"/>
                <a:gd name="T24" fmla="*/ 0 w 171"/>
                <a:gd name="T25" fmla="*/ 0 h 2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1" h="213">
                  <a:moveTo>
                    <a:pt x="0" y="106"/>
                  </a:moveTo>
                  <a:cubicBezTo>
                    <a:pt x="0" y="125"/>
                    <a:pt x="3" y="143"/>
                    <a:pt x="11" y="159"/>
                  </a:cubicBezTo>
                  <a:cubicBezTo>
                    <a:pt x="18" y="176"/>
                    <a:pt x="29" y="189"/>
                    <a:pt x="43" y="198"/>
                  </a:cubicBezTo>
                  <a:cubicBezTo>
                    <a:pt x="56" y="207"/>
                    <a:pt x="70" y="212"/>
                    <a:pt x="85" y="212"/>
                  </a:cubicBezTo>
                  <a:cubicBezTo>
                    <a:pt x="100" y="212"/>
                    <a:pt x="114" y="207"/>
                    <a:pt x="128" y="198"/>
                  </a:cubicBezTo>
                  <a:cubicBezTo>
                    <a:pt x="141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1" y="23"/>
                    <a:pt x="128" y="14"/>
                  </a:cubicBezTo>
                  <a:cubicBezTo>
                    <a:pt x="114" y="5"/>
                    <a:pt x="100" y="0"/>
                    <a:pt x="85" y="0"/>
                  </a:cubicBezTo>
                  <a:cubicBezTo>
                    <a:pt x="70" y="0"/>
                    <a:pt x="56" y="5"/>
                    <a:pt x="43" y="14"/>
                  </a:cubicBezTo>
                  <a:cubicBezTo>
                    <a:pt x="29" y="23"/>
                    <a:pt x="18" y="37"/>
                    <a:pt x="11" y="53"/>
                  </a:cubicBezTo>
                  <a:cubicBezTo>
                    <a:pt x="3" y="69"/>
                    <a:pt x="0" y="88"/>
                    <a:pt x="0" y="10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2" name="Freeform 25">
              <a:extLst>
                <a:ext uri="{FF2B5EF4-FFF2-40B4-BE49-F238E27FC236}">
                  <a16:creationId xmlns:a16="http://schemas.microsoft.com/office/drawing/2014/main" id="{6188F470-6B6D-4CE5-817F-A51FC3454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3068"/>
              <a:ext cx="58" cy="83"/>
            </a:xfrm>
            <a:custGeom>
              <a:avLst/>
              <a:gdLst>
                <a:gd name="T0" fmla="*/ 0 w 318"/>
                <a:gd name="T1" fmla="*/ 0 h 419"/>
                <a:gd name="T2" fmla="*/ 0 w 318"/>
                <a:gd name="T3" fmla="*/ 0 h 419"/>
                <a:gd name="T4" fmla="*/ 0 w 318"/>
                <a:gd name="T5" fmla="*/ 0 h 419"/>
                <a:gd name="T6" fmla="*/ 0 w 318"/>
                <a:gd name="T7" fmla="*/ 0 h 419"/>
                <a:gd name="T8" fmla="*/ 0 w 318"/>
                <a:gd name="T9" fmla="*/ 0 h 419"/>
                <a:gd name="T10" fmla="*/ 0 w 318"/>
                <a:gd name="T11" fmla="*/ 0 h 4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8" h="419">
                  <a:moveTo>
                    <a:pt x="111" y="41"/>
                  </a:moveTo>
                  <a:cubicBezTo>
                    <a:pt x="209" y="0"/>
                    <a:pt x="274" y="97"/>
                    <a:pt x="290" y="150"/>
                  </a:cubicBezTo>
                  <a:cubicBezTo>
                    <a:pt x="317" y="230"/>
                    <a:pt x="284" y="320"/>
                    <a:pt x="274" y="341"/>
                  </a:cubicBezTo>
                  <a:cubicBezTo>
                    <a:pt x="268" y="354"/>
                    <a:pt x="196" y="418"/>
                    <a:pt x="35" y="357"/>
                  </a:cubicBezTo>
                  <a:cubicBezTo>
                    <a:pt x="39" y="357"/>
                    <a:pt x="0" y="267"/>
                    <a:pt x="16" y="184"/>
                  </a:cubicBezTo>
                  <a:cubicBezTo>
                    <a:pt x="47" y="136"/>
                    <a:pt x="25" y="74"/>
                    <a:pt x="111" y="4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3" name="Freeform 26">
              <a:extLst>
                <a:ext uri="{FF2B5EF4-FFF2-40B4-BE49-F238E27FC236}">
                  <a16:creationId xmlns:a16="http://schemas.microsoft.com/office/drawing/2014/main" id="{27114C4D-5D2A-4651-B6F8-16D87631E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" y="3070"/>
              <a:ext cx="56" cy="75"/>
            </a:xfrm>
            <a:custGeom>
              <a:avLst/>
              <a:gdLst>
                <a:gd name="T0" fmla="*/ 0 w 309"/>
                <a:gd name="T1" fmla="*/ 0 h 384"/>
                <a:gd name="T2" fmla="*/ 0 w 309"/>
                <a:gd name="T3" fmla="*/ 0 h 384"/>
                <a:gd name="T4" fmla="*/ 0 w 309"/>
                <a:gd name="T5" fmla="*/ 0 h 384"/>
                <a:gd name="T6" fmla="*/ 0 w 309"/>
                <a:gd name="T7" fmla="*/ 0 h 384"/>
                <a:gd name="T8" fmla="*/ 0 w 309"/>
                <a:gd name="T9" fmla="*/ 0 h 384"/>
                <a:gd name="T10" fmla="*/ 0 w 309"/>
                <a:gd name="T11" fmla="*/ 0 h 384"/>
                <a:gd name="T12" fmla="*/ 0 w 309"/>
                <a:gd name="T13" fmla="*/ 0 h 384"/>
                <a:gd name="T14" fmla="*/ 0 w 309"/>
                <a:gd name="T15" fmla="*/ 0 h 384"/>
                <a:gd name="T16" fmla="*/ 0 w 309"/>
                <a:gd name="T17" fmla="*/ 0 h 384"/>
                <a:gd name="T18" fmla="*/ 0 w 309"/>
                <a:gd name="T19" fmla="*/ 0 h 384"/>
                <a:gd name="T20" fmla="*/ 0 w 309"/>
                <a:gd name="T21" fmla="*/ 0 h 384"/>
                <a:gd name="T22" fmla="*/ 0 w 309"/>
                <a:gd name="T23" fmla="*/ 0 h 384"/>
                <a:gd name="T24" fmla="*/ 0 w 309"/>
                <a:gd name="T25" fmla="*/ 0 h 384"/>
                <a:gd name="T26" fmla="*/ 0 w 309"/>
                <a:gd name="T27" fmla="*/ 0 h 384"/>
                <a:gd name="T28" fmla="*/ 0 w 309"/>
                <a:gd name="T29" fmla="*/ 0 h 384"/>
                <a:gd name="T30" fmla="*/ 0 w 309"/>
                <a:gd name="T31" fmla="*/ 0 h 384"/>
                <a:gd name="T32" fmla="*/ 0 w 309"/>
                <a:gd name="T33" fmla="*/ 0 h 384"/>
                <a:gd name="T34" fmla="*/ 0 w 309"/>
                <a:gd name="T35" fmla="*/ 0 h 384"/>
                <a:gd name="T36" fmla="*/ 0 w 309"/>
                <a:gd name="T37" fmla="*/ 0 h 384"/>
                <a:gd name="T38" fmla="*/ 0 w 309"/>
                <a:gd name="T39" fmla="*/ 0 h 384"/>
                <a:gd name="T40" fmla="*/ 0 w 309"/>
                <a:gd name="T41" fmla="*/ 0 h 384"/>
                <a:gd name="T42" fmla="*/ 0 w 309"/>
                <a:gd name="T43" fmla="*/ 0 h 384"/>
                <a:gd name="T44" fmla="*/ 0 w 309"/>
                <a:gd name="T45" fmla="*/ 0 h 384"/>
                <a:gd name="T46" fmla="*/ 0 w 309"/>
                <a:gd name="T47" fmla="*/ 0 h 384"/>
                <a:gd name="T48" fmla="*/ 0 w 309"/>
                <a:gd name="T49" fmla="*/ 0 h 384"/>
                <a:gd name="T50" fmla="*/ 0 w 309"/>
                <a:gd name="T51" fmla="*/ 0 h 384"/>
                <a:gd name="T52" fmla="*/ 0 w 309"/>
                <a:gd name="T53" fmla="*/ 0 h 384"/>
                <a:gd name="T54" fmla="*/ 0 w 309"/>
                <a:gd name="T55" fmla="*/ 0 h 384"/>
                <a:gd name="T56" fmla="*/ 0 w 309"/>
                <a:gd name="T57" fmla="*/ 0 h 384"/>
                <a:gd name="T58" fmla="*/ 0 w 309"/>
                <a:gd name="T59" fmla="*/ 0 h 3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09" h="384">
                  <a:moveTo>
                    <a:pt x="49" y="77"/>
                  </a:moveTo>
                  <a:cubicBezTo>
                    <a:pt x="62" y="64"/>
                    <a:pt x="76" y="53"/>
                    <a:pt x="88" y="46"/>
                  </a:cubicBezTo>
                  <a:cubicBezTo>
                    <a:pt x="95" y="43"/>
                    <a:pt x="104" y="40"/>
                    <a:pt x="112" y="40"/>
                  </a:cubicBezTo>
                  <a:cubicBezTo>
                    <a:pt x="118" y="37"/>
                    <a:pt x="128" y="37"/>
                    <a:pt x="134" y="37"/>
                  </a:cubicBezTo>
                  <a:cubicBezTo>
                    <a:pt x="164" y="37"/>
                    <a:pt x="197" y="50"/>
                    <a:pt x="216" y="73"/>
                  </a:cubicBezTo>
                  <a:cubicBezTo>
                    <a:pt x="239" y="96"/>
                    <a:pt x="259" y="130"/>
                    <a:pt x="265" y="160"/>
                  </a:cubicBezTo>
                  <a:cubicBezTo>
                    <a:pt x="271" y="194"/>
                    <a:pt x="271" y="229"/>
                    <a:pt x="265" y="266"/>
                  </a:cubicBezTo>
                  <a:cubicBezTo>
                    <a:pt x="262" y="284"/>
                    <a:pt x="255" y="303"/>
                    <a:pt x="249" y="316"/>
                  </a:cubicBezTo>
                  <a:cubicBezTo>
                    <a:pt x="248" y="319"/>
                    <a:pt x="247" y="321"/>
                    <a:pt x="246" y="324"/>
                  </a:cubicBezTo>
                  <a:cubicBezTo>
                    <a:pt x="243" y="327"/>
                    <a:pt x="239" y="327"/>
                    <a:pt x="239" y="330"/>
                  </a:cubicBezTo>
                  <a:cubicBezTo>
                    <a:pt x="232" y="333"/>
                    <a:pt x="226" y="340"/>
                    <a:pt x="219" y="343"/>
                  </a:cubicBezTo>
                  <a:cubicBezTo>
                    <a:pt x="189" y="356"/>
                    <a:pt x="157" y="364"/>
                    <a:pt x="121" y="359"/>
                  </a:cubicBezTo>
                  <a:cubicBezTo>
                    <a:pt x="88" y="359"/>
                    <a:pt x="52" y="353"/>
                    <a:pt x="19" y="343"/>
                  </a:cubicBezTo>
                  <a:cubicBezTo>
                    <a:pt x="52" y="359"/>
                    <a:pt x="85" y="370"/>
                    <a:pt x="121" y="377"/>
                  </a:cubicBezTo>
                  <a:cubicBezTo>
                    <a:pt x="157" y="383"/>
                    <a:pt x="194" y="380"/>
                    <a:pt x="229" y="367"/>
                  </a:cubicBezTo>
                  <a:cubicBezTo>
                    <a:pt x="239" y="364"/>
                    <a:pt x="246" y="359"/>
                    <a:pt x="255" y="353"/>
                  </a:cubicBezTo>
                  <a:cubicBezTo>
                    <a:pt x="259" y="350"/>
                    <a:pt x="265" y="346"/>
                    <a:pt x="268" y="343"/>
                  </a:cubicBezTo>
                  <a:cubicBezTo>
                    <a:pt x="269" y="342"/>
                    <a:pt x="270" y="341"/>
                    <a:pt x="271" y="340"/>
                  </a:cubicBezTo>
                  <a:cubicBezTo>
                    <a:pt x="272" y="339"/>
                    <a:pt x="273" y="338"/>
                    <a:pt x="275" y="337"/>
                  </a:cubicBezTo>
                  <a:cubicBezTo>
                    <a:pt x="275" y="336"/>
                    <a:pt x="275" y="335"/>
                    <a:pt x="275" y="333"/>
                  </a:cubicBezTo>
                  <a:cubicBezTo>
                    <a:pt x="276" y="332"/>
                    <a:pt x="277" y="331"/>
                    <a:pt x="279" y="330"/>
                  </a:cubicBezTo>
                  <a:cubicBezTo>
                    <a:pt x="285" y="310"/>
                    <a:pt x="292" y="293"/>
                    <a:pt x="298" y="273"/>
                  </a:cubicBezTo>
                  <a:cubicBezTo>
                    <a:pt x="308" y="234"/>
                    <a:pt x="308" y="194"/>
                    <a:pt x="301" y="150"/>
                  </a:cubicBezTo>
                  <a:cubicBezTo>
                    <a:pt x="292" y="110"/>
                    <a:pt x="268" y="73"/>
                    <a:pt x="243" y="46"/>
                  </a:cubicBezTo>
                  <a:cubicBezTo>
                    <a:pt x="213" y="20"/>
                    <a:pt x="177" y="0"/>
                    <a:pt x="137" y="6"/>
                  </a:cubicBezTo>
                  <a:cubicBezTo>
                    <a:pt x="128" y="6"/>
                    <a:pt x="118" y="9"/>
                    <a:pt x="109" y="13"/>
                  </a:cubicBezTo>
                  <a:cubicBezTo>
                    <a:pt x="98" y="17"/>
                    <a:pt x="92" y="20"/>
                    <a:pt x="82" y="27"/>
                  </a:cubicBezTo>
                  <a:cubicBezTo>
                    <a:pt x="66" y="37"/>
                    <a:pt x="52" y="50"/>
                    <a:pt x="39" y="67"/>
                  </a:cubicBezTo>
                  <a:cubicBezTo>
                    <a:pt x="16" y="93"/>
                    <a:pt x="3" y="133"/>
                    <a:pt x="0" y="173"/>
                  </a:cubicBezTo>
                  <a:cubicBezTo>
                    <a:pt x="10" y="136"/>
                    <a:pt x="23" y="99"/>
                    <a:pt x="49" y="7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4" name="Freeform 27">
              <a:extLst>
                <a:ext uri="{FF2B5EF4-FFF2-40B4-BE49-F238E27FC236}">
                  <a16:creationId xmlns:a16="http://schemas.microsoft.com/office/drawing/2014/main" id="{B3AB0FBE-BBE9-4646-8AD6-07A5FE879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" y="3093"/>
              <a:ext cx="26" cy="36"/>
            </a:xfrm>
            <a:custGeom>
              <a:avLst/>
              <a:gdLst>
                <a:gd name="T0" fmla="*/ 0 w 171"/>
                <a:gd name="T1" fmla="*/ 0 h 213"/>
                <a:gd name="T2" fmla="*/ 0 w 171"/>
                <a:gd name="T3" fmla="*/ 0 h 213"/>
                <a:gd name="T4" fmla="*/ 0 w 171"/>
                <a:gd name="T5" fmla="*/ 0 h 213"/>
                <a:gd name="T6" fmla="*/ 0 w 171"/>
                <a:gd name="T7" fmla="*/ 0 h 213"/>
                <a:gd name="T8" fmla="*/ 0 w 171"/>
                <a:gd name="T9" fmla="*/ 0 h 213"/>
                <a:gd name="T10" fmla="*/ 0 w 171"/>
                <a:gd name="T11" fmla="*/ 0 h 213"/>
                <a:gd name="T12" fmla="*/ 0 w 171"/>
                <a:gd name="T13" fmla="*/ 0 h 213"/>
                <a:gd name="T14" fmla="*/ 0 w 171"/>
                <a:gd name="T15" fmla="*/ 0 h 213"/>
                <a:gd name="T16" fmla="*/ 0 w 171"/>
                <a:gd name="T17" fmla="*/ 0 h 213"/>
                <a:gd name="T18" fmla="*/ 0 w 171"/>
                <a:gd name="T19" fmla="*/ 0 h 213"/>
                <a:gd name="T20" fmla="*/ 0 w 171"/>
                <a:gd name="T21" fmla="*/ 0 h 213"/>
                <a:gd name="T22" fmla="*/ 0 w 171"/>
                <a:gd name="T23" fmla="*/ 0 h 213"/>
                <a:gd name="T24" fmla="*/ 0 w 171"/>
                <a:gd name="T25" fmla="*/ 0 h 2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1" h="213">
                  <a:moveTo>
                    <a:pt x="0" y="106"/>
                  </a:moveTo>
                  <a:cubicBezTo>
                    <a:pt x="0" y="125"/>
                    <a:pt x="4" y="143"/>
                    <a:pt x="12" y="159"/>
                  </a:cubicBezTo>
                  <a:cubicBezTo>
                    <a:pt x="19" y="176"/>
                    <a:pt x="30" y="189"/>
                    <a:pt x="43" y="198"/>
                  </a:cubicBezTo>
                  <a:cubicBezTo>
                    <a:pt x="55" y="207"/>
                    <a:pt x="70" y="212"/>
                    <a:pt x="85" y="212"/>
                  </a:cubicBezTo>
                  <a:cubicBezTo>
                    <a:pt x="100" y="212"/>
                    <a:pt x="115" y="207"/>
                    <a:pt x="128" y="198"/>
                  </a:cubicBezTo>
                  <a:cubicBezTo>
                    <a:pt x="140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0" y="23"/>
                    <a:pt x="128" y="14"/>
                  </a:cubicBezTo>
                  <a:cubicBezTo>
                    <a:pt x="115" y="5"/>
                    <a:pt x="100" y="0"/>
                    <a:pt x="85" y="0"/>
                  </a:cubicBezTo>
                  <a:cubicBezTo>
                    <a:pt x="70" y="0"/>
                    <a:pt x="55" y="5"/>
                    <a:pt x="43" y="14"/>
                  </a:cubicBezTo>
                  <a:cubicBezTo>
                    <a:pt x="30" y="23"/>
                    <a:pt x="19" y="37"/>
                    <a:pt x="12" y="53"/>
                  </a:cubicBezTo>
                  <a:cubicBezTo>
                    <a:pt x="4" y="69"/>
                    <a:pt x="0" y="88"/>
                    <a:pt x="0" y="10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5" name="Freeform 28">
              <a:extLst>
                <a:ext uri="{FF2B5EF4-FFF2-40B4-BE49-F238E27FC236}">
                  <a16:creationId xmlns:a16="http://schemas.microsoft.com/office/drawing/2014/main" id="{A49B6B77-4F39-439B-9A34-2174E3506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4" y="3177"/>
              <a:ext cx="27" cy="22"/>
            </a:xfrm>
            <a:custGeom>
              <a:avLst/>
              <a:gdLst>
                <a:gd name="T0" fmla="*/ 0 w 174"/>
                <a:gd name="T1" fmla="*/ 0 h 148"/>
                <a:gd name="T2" fmla="*/ 0 w 174"/>
                <a:gd name="T3" fmla="*/ 0 h 148"/>
                <a:gd name="T4" fmla="*/ 0 w 174"/>
                <a:gd name="T5" fmla="*/ 0 h 148"/>
                <a:gd name="T6" fmla="*/ 0 w 174"/>
                <a:gd name="T7" fmla="*/ 0 h 148"/>
                <a:gd name="T8" fmla="*/ 0 w 174"/>
                <a:gd name="T9" fmla="*/ 0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4" h="148">
                  <a:moveTo>
                    <a:pt x="173" y="0"/>
                  </a:moveTo>
                  <a:cubicBezTo>
                    <a:pt x="116" y="0"/>
                    <a:pt x="58" y="0"/>
                    <a:pt x="0" y="0"/>
                  </a:cubicBezTo>
                  <a:cubicBezTo>
                    <a:pt x="0" y="49"/>
                    <a:pt x="0" y="98"/>
                    <a:pt x="0" y="147"/>
                  </a:cubicBezTo>
                  <a:cubicBezTo>
                    <a:pt x="58" y="147"/>
                    <a:pt x="116" y="147"/>
                    <a:pt x="173" y="147"/>
                  </a:cubicBezTo>
                  <a:cubicBezTo>
                    <a:pt x="173" y="98"/>
                    <a:pt x="173" y="49"/>
                    <a:pt x="173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6" name="Freeform 29">
              <a:extLst>
                <a:ext uri="{FF2B5EF4-FFF2-40B4-BE49-F238E27FC236}">
                  <a16:creationId xmlns:a16="http://schemas.microsoft.com/office/drawing/2014/main" id="{B473652D-096A-477D-9450-CE5DE8BD2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" y="3149"/>
              <a:ext cx="132" cy="43"/>
            </a:xfrm>
            <a:custGeom>
              <a:avLst/>
              <a:gdLst>
                <a:gd name="T0" fmla="*/ 0 w 656"/>
                <a:gd name="T1" fmla="*/ 0 h 242"/>
                <a:gd name="T2" fmla="*/ 0 w 656"/>
                <a:gd name="T3" fmla="*/ 0 h 242"/>
                <a:gd name="T4" fmla="*/ 0 w 656"/>
                <a:gd name="T5" fmla="*/ 0 h 242"/>
                <a:gd name="T6" fmla="*/ 0 w 656"/>
                <a:gd name="T7" fmla="*/ 0 h 242"/>
                <a:gd name="T8" fmla="*/ 0 w 656"/>
                <a:gd name="T9" fmla="*/ 0 h 242"/>
                <a:gd name="T10" fmla="*/ 0 w 656"/>
                <a:gd name="T11" fmla="*/ 0 h 242"/>
                <a:gd name="T12" fmla="*/ 0 w 656"/>
                <a:gd name="T13" fmla="*/ 0 h 242"/>
                <a:gd name="T14" fmla="*/ 0 w 656"/>
                <a:gd name="T15" fmla="*/ 0 h 242"/>
                <a:gd name="T16" fmla="*/ 0 w 656"/>
                <a:gd name="T17" fmla="*/ 0 h 242"/>
                <a:gd name="T18" fmla="*/ 0 w 656"/>
                <a:gd name="T19" fmla="*/ 0 h 242"/>
                <a:gd name="T20" fmla="*/ 0 w 656"/>
                <a:gd name="T21" fmla="*/ 0 h 242"/>
                <a:gd name="T22" fmla="*/ 0 w 656"/>
                <a:gd name="T23" fmla="*/ 0 h 242"/>
                <a:gd name="T24" fmla="*/ 0 w 656"/>
                <a:gd name="T25" fmla="*/ 0 h 242"/>
                <a:gd name="T26" fmla="*/ 0 w 656"/>
                <a:gd name="T27" fmla="*/ 0 h 242"/>
                <a:gd name="T28" fmla="*/ 0 w 656"/>
                <a:gd name="T29" fmla="*/ 0 h 242"/>
                <a:gd name="T30" fmla="*/ 0 w 656"/>
                <a:gd name="T31" fmla="*/ 0 h 242"/>
                <a:gd name="T32" fmla="*/ 0 w 656"/>
                <a:gd name="T33" fmla="*/ 0 h 242"/>
                <a:gd name="T34" fmla="*/ 0 w 656"/>
                <a:gd name="T35" fmla="*/ 0 h 242"/>
                <a:gd name="T36" fmla="*/ 0 w 656"/>
                <a:gd name="T37" fmla="*/ 0 h 2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56" h="242">
                  <a:moveTo>
                    <a:pt x="161" y="204"/>
                  </a:moveTo>
                  <a:cubicBezTo>
                    <a:pt x="194" y="200"/>
                    <a:pt x="226" y="193"/>
                    <a:pt x="252" y="177"/>
                  </a:cubicBezTo>
                  <a:cubicBezTo>
                    <a:pt x="279" y="160"/>
                    <a:pt x="298" y="138"/>
                    <a:pt x="301" y="114"/>
                  </a:cubicBezTo>
                  <a:cubicBezTo>
                    <a:pt x="309" y="76"/>
                    <a:pt x="317" y="38"/>
                    <a:pt x="325" y="0"/>
                  </a:cubicBezTo>
                  <a:cubicBezTo>
                    <a:pt x="332" y="38"/>
                    <a:pt x="339" y="76"/>
                    <a:pt x="347" y="114"/>
                  </a:cubicBezTo>
                  <a:cubicBezTo>
                    <a:pt x="353" y="141"/>
                    <a:pt x="370" y="160"/>
                    <a:pt x="396" y="177"/>
                  </a:cubicBezTo>
                  <a:cubicBezTo>
                    <a:pt x="422" y="193"/>
                    <a:pt x="455" y="204"/>
                    <a:pt x="488" y="204"/>
                  </a:cubicBezTo>
                  <a:cubicBezTo>
                    <a:pt x="524" y="204"/>
                    <a:pt x="556" y="200"/>
                    <a:pt x="586" y="184"/>
                  </a:cubicBezTo>
                  <a:cubicBezTo>
                    <a:pt x="616" y="170"/>
                    <a:pt x="642" y="147"/>
                    <a:pt x="655" y="117"/>
                  </a:cubicBezTo>
                  <a:cubicBezTo>
                    <a:pt x="651" y="151"/>
                    <a:pt x="632" y="181"/>
                    <a:pt x="602" y="200"/>
                  </a:cubicBezTo>
                  <a:cubicBezTo>
                    <a:pt x="574" y="220"/>
                    <a:pt x="531" y="234"/>
                    <a:pt x="492" y="237"/>
                  </a:cubicBezTo>
                  <a:cubicBezTo>
                    <a:pt x="449" y="241"/>
                    <a:pt x="410" y="231"/>
                    <a:pt x="373" y="210"/>
                  </a:cubicBezTo>
                  <a:cubicBezTo>
                    <a:pt x="353" y="200"/>
                    <a:pt x="340" y="187"/>
                    <a:pt x="328" y="170"/>
                  </a:cubicBezTo>
                  <a:cubicBezTo>
                    <a:pt x="315" y="187"/>
                    <a:pt x="298" y="200"/>
                    <a:pt x="282" y="210"/>
                  </a:cubicBezTo>
                  <a:cubicBezTo>
                    <a:pt x="246" y="231"/>
                    <a:pt x="203" y="241"/>
                    <a:pt x="164" y="237"/>
                  </a:cubicBezTo>
                  <a:cubicBezTo>
                    <a:pt x="124" y="237"/>
                    <a:pt x="82" y="224"/>
                    <a:pt x="52" y="200"/>
                  </a:cubicBezTo>
                  <a:cubicBezTo>
                    <a:pt x="23" y="181"/>
                    <a:pt x="0" y="147"/>
                    <a:pt x="0" y="117"/>
                  </a:cubicBezTo>
                  <a:cubicBezTo>
                    <a:pt x="6" y="144"/>
                    <a:pt x="33" y="167"/>
                    <a:pt x="63" y="184"/>
                  </a:cubicBezTo>
                  <a:cubicBezTo>
                    <a:pt x="92" y="197"/>
                    <a:pt x="128" y="204"/>
                    <a:pt x="161" y="204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7" name="Freeform 30">
              <a:extLst>
                <a:ext uri="{FF2B5EF4-FFF2-40B4-BE49-F238E27FC236}">
                  <a16:creationId xmlns:a16="http://schemas.microsoft.com/office/drawing/2014/main" id="{1B8049AD-C82F-468F-AB57-A4DB0C34C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" y="3140"/>
              <a:ext cx="48" cy="16"/>
            </a:xfrm>
            <a:custGeom>
              <a:avLst/>
              <a:gdLst>
                <a:gd name="T0" fmla="*/ 0 w 269"/>
                <a:gd name="T1" fmla="*/ 0 h 121"/>
                <a:gd name="T2" fmla="*/ 0 w 269"/>
                <a:gd name="T3" fmla="*/ 0 h 121"/>
                <a:gd name="T4" fmla="*/ 0 w 269"/>
                <a:gd name="T5" fmla="*/ 0 h 121"/>
                <a:gd name="T6" fmla="*/ 0 w 269"/>
                <a:gd name="T7" fmla="*/ 0 h 121"/>
                <a:gd name="T8" fmla="*/ 0 w 269"/>
                <a:gd name="T9" fmla="*/ 0 h 121"/>
                <a:gd name="T10" fmla="*/ 0 w 269"/>
                <a:gd name="T11" fmla="*/ 0 h 121"/>
                <a:gd name="T12" fmla="*/ 0 w 269"/>
                <a:gd name="T13" fmla="*/ 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9" h="121">
                  <a:moveTo>
                    <a:pt x="134" y="0"/>
                  </a:moveTo>
                  <a:cubicBezTo>
                    <a:pt x="157" y="0"/>
                    <a:pt x="226" y="0"/>
                    <a:pt x="252" y="21"/>
                  </a:cubicBezTo>
                  <a:cubicBezTo>
                    <a:pt x="268" y="34"/>
                    <a:pt x="255" y="67"/>
                    <a:pt x="213" y="98"/>
                  </a:cubicBezTo>
                  <a:cubicBezTo>
                    <a:pt x="183" y="117"/>
                    <a:pt x="156" y="120"/>
                    <a:pt x="137" y="120"/>
                  </a:cubicBezTo>
                  <a:cubicBezTo>
                    <a:pt x="114" y="120"/>
                    <a:pt x="88" y="114"/>
                    <a:pt x="62" y="98"/>
                  </a:cubicBezTo>
                  <a:cubicBezTo>
                    <a:pt x="10" y="67"/>
                    <a:pt x="0" y="34"/>
                    <a:pt x="16" y="21"/>
                  </a:cubicBezTo>
                  <a:cubicBezTo>
                    <a:pt x="39" y="0"/>
                    <a:pt x="111" y="0"/>
                    <a:pt x="134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81" name="Group 31">
            <a:extLst>
              <a:ext uri="{FF2B5EF4-FFF2-40B4-BE49-F238E27FC236}">
                <a16:creationId xmlns:a16="http://schemas.microsoft.com/office/drawing/2014/main" id="{D769FB7C-9B6D-407E-A340-2B08947D7909}"/>
              </a:ext>
            </a:extLst>
          </p:cNvPr>
          <p:cNvGrpSpPr>
            <a:grpSpLocks/>
          </p:cNvGrpSpPr>
          <p:nvPr/>
        </p:nvGrpSpPr>
        <p:grpSpPr bwMode="auto">
          <a:xfrm>
            <a:off x="9090025" y="4770438"/>
            <a:ext cx="252413" cy="342900"/>
            <a:chOff x="5726" y="3005"/>
            <a:chExt cx="159" cy="216"/>
          </a:xfrm>
        </p:grpSpPr>
        <p:sp>
          <p:nvSpPr>
            <p:cNvPr id="3082" name="Freeform 32">
              <a:extLst>
                <a:ext uri="{FF2B5EF4-FFF2-40B4-BE49-F238E27FC236}">
                  <a16:creationId xmlns:a16="http://schemas.microsoft.com/office/drawing/2014/main" id="{380F5509-5BD7-4E06-9E2D-89F7FA7E1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" y="3159"/>
              <a:ext cx="18" cy="22"/>
            </a:xfrm>
            <a:custGeom>
              <a:avLst/>
              <a:gdLst>
                <a:gd name="T0" fmla="*/ 0 w 132"/>
                <a:gd name="T1" fmla="*/ 0 h 147"/>
                <a:gd name="T2" fmla="*/ 0 w 132"/>
                <a:gd name="T3" fmla="*/ 0 h 147"/>
                <a:gd name="T4" fmla="*/ 0 w 132"/>
                <a:gd name="T5" fmla="*/ 0 h 147"/>
                <a:gd name="T6" fmla="*/ 0 w 132"/>
                <a:gd name="T7" fmla="*/ 0 h 147"/>
                <a:gd name="T8" fmla="*/ 0 w 132"/>
                <a:gd name="T9" fmla="*/ 0 h 147"/>
                <a:gd name="T10" fmla="*/ 0 w 132"/>
                <a:gd name="T11" fmla="*/ 0 h 147"/>
                <a:gd name="T12" fmla="*/ 0 w 132"/>
                <a:gd name="T13" fmla="*/ 0 h 147"/>
                <a:gd name="T14" fmla="*/ 0 w 132"/>
                <a:gd name="T15" fmla="*/ 0 h 147"/>
                <a:gd name="T16" fmla="*/ 0 w 132"/>
                <a:gd name="T17" fmla="*/ 0 h 147"/>
                <a:gd name="T18" fmla="*/ 0 w 132"/>
                <a:gd name="T19" fmla="*/ 0 h 147"/>
                <a:gd name="T20" fmla="*/ 0 w 132"/>
                <a:gd name="T21" fmla="*/ 0 h 147"/>
                <a:gd name="T22" fmla="*/ 0 w 132"/>
                <a:gd name="T23" fmla="*/ 0 h 147"/>
                <a:gd name="T24" fmla="*/ 0 w 132"/>
                <a:gd name="T25" fmla="*/ 0 h 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2" h="147">
                  <a:moveTo>
                    <a:pt x="131" y="73"/>
                  </a:moveTo>
                  <a:cubicBezTo>
                    <a:pt x="131" y="86"/>
                    <a:pt x="128" y="98"/>
                    <a:pt x="123" y="109"/>
                  </a:cubicBezTo>
                  <a:cubicBezTo>
                    <a:pt x="117" y="121"/>
                    <a:pt x="109" y="130"/>
                    <a:pt x="99" y="136"/>
                  </a:cubicBezTo>
                  <a:cubicBezTo>
                    <a:pt x="89" y="143"/>
                    <a:pt x="78" y="146"/>
                    <a:pt x="66" y="146"/>
                  </a:cubicBezTo>
                  <a:cubicBezTo>
                    <a:pt x="54" y="146"/>
                    <a:pt x="43" y="143"/>
                    <a:pt x="33" y="136"/>
                  </a:cubicBezTo>
                  <a:cubicBezTo>
                    <a:pt x="23" y="130"/>
                    <a:pt x="14" y="121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1"/>
                    <a:pt x="3" y="48"/>
                    <a:pt x="9" y="37"/>
                  </a:cubicBezTo>
                  <a:cubicBezTo>
                    <a:pt x="15" y="25"/>
                    <a:pt x="23" y="16"/>
                    <a:pt x="33" y="10"/>
                  </a:cubicBezTo>
                  <a:cubicBezTo>
                    <a:pt x="43" y="3"/>
                    <a:pt x="54" y="0"/>
                    <a:pt x="66" y="0"/>
                  </a:cubicBezTo>
                  <a:cubicBezTo>
                    <a:pt x="78" y="0"/>
                    <a:pt x="89" y="3"/>
                    <a:pt x="99" y="10"/>
                  </a:cubicBezTo>
                  <a:cubicBezTo>
                    <a:pt x="109" y="16"/>
                    <a:pt x="117" y="25"/>
                    <a:pt x="123" y="37"/>
                  </a:cubicBezTo>
                  <a:cubicBezTo>
                    <a:pt x="128" y="48"/>
                    <a:pt x="131" y="61"/>
                    <a:pt x="131" y="7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3" name="Freeform 33">
              <a:extLst>
                <a:ext uri="{FF2B5EF4-FFF2-40B4-BE49-F238E27FC236}">
                  <a16:creationId xmlns:a16="http://schemas.microsoft.com/office/drawing/2014/main" id="{648F2B25-4543-4C5D-B052-2C08F2C1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1" y="3155"/>
              <a:ext cx="52" cy="58"/>
            </a:xfrm>
            <a:custGeom>
              <a:avLst/>
              <a:gdLst>
                <a:gd name="T0" fmla="*/ 0 w 286"/>
                <a:gd name="T1" fmla="*/ 0 h 309"/>
                <a:gd name="T2" fmla="*/ 0 w 286"/>
                <a:gd name="T3" fmla="*/ 0 h 309"/>
                <a:gd name="T4" fmla="*/ 0 w 286"/>
                <a:gd name="T5" fmla="*/ 0 h 309"/>
                <a:gd name="T6" fmla="*/ 0 w 286"/>
                <a:gd name="T7" fmla="*/ 0 h 309"/>
                <a:gd name="T8" fmla="*/ 0 w 286"/>
                <a:gd name="T9" fmla="*/ 0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6" h="309">
                  <a:moveTo>
                    <a:pt x="235" y="246"/>
                  </a:moveTo>
                  <a:cubicBezTo>
                    <a:pt x="285" y="57"/>
                    <a:pt x="180" y="82"/>
                    <a:pt x="153" y="0"/>
                  </a:cubicBezTo>
                  <a:cubicBezTo>
                    <a:pt x="114" y="19"/>
                    <a:pt x="75" y="39"/>
                    <a:pt x="36" y="58"/>
                  </a:cubicBezTo>
                  <a:cubicBezTo>
                    <a:pt x="36" y="57"/>
                    <a:pt x="0" y="238"/>
                    <a:pt x="35" y="278"/>
                  </a:cubicBezTo>
                  <a:cubicBezTo>
                    <a:pt x="61" y="308"/>
                    <a:pt x="225" y="284"/>
                    <a:pt x="235" y="24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4" name="Freeform 34">
              <a:extLst>
                <a:ext uri="{FF2B5EF4-FFF2-40B4-BE49-F238E27FC236}">
                  <a16:creationId xmlns:a16="http://schemas.microsoft.com/office/drawing/2014/main" id="{915F81EA-26C1-4E4E-82B4-C527378B0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9" y="3190"/>
              <a:ext cx="19" cy="6"/>
            </a:xfrm>
            <a:custGeom>
              <a:avLst/>
              <a:gdLst>
                <a:gd name="T0" fmla="*/ 0 w 135"/>
                <a:gd name="T1" fmla="*/ 0 h 75"/>
                <a:gd name="T2" fmla="*/ 0 w 135"/>
                <a:gd name="T3" fmla="*/ 0 h 75"/>
                <a:gd name="T4" fmla="*/ 0 w 135"/>
                <a:gd name="T5" fmla="*/ 0 h 75"/>
                <a:gd name="T6" fmla="*/ 0 w 135"/>
                <a:gd name="T7" fmla="*/ 0 h 75"/>
                <a:gd name="T8" fmla="*/ 0 w 135"/>
                <a:gd name="T9" fmla="*/ 0 h 75"/>
                <a:gd name="T10" fmla="*/ 0 w 135"/>
                <a:gd name="T11" fmla="*/ 0 h 75"/>
                <a:gd name="T12" fmla="*/ 0 w 135"/>
                <a:gd name="T13" fmla="*/ 0 h 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5" h="75">
                  <a:moveTo>
                    <a:pt x="18" y="37"/>
                  </a:moveTo>
                  <a:cubicBezTo>
                    <a:pt x="28" y="27"/>
                    <a:pt x="39" y="17"/>
                    <a:pt x="52" y="12"/>
                  </a:cubicBezTo>
                  <a:cubicBezTo>
                    <a:pt x="79" y="0"/>
                    <a:pt x="109" y="0"/>
                    <a:pt x="134" y="10"/>
                  </a:cubicBezTo>
                  <a:cubicBezTo>
                    <a:pt x="107" y="10"/>
                    <a:pt x="82" y="12"/>
                    <a:pt x="58" y="24"/>
                  </a:cubicBezTo>
                  <a:cubicBezTo>
                    <a:pt x="46" y="28"/>
                    <a:pt x="35" y="35"/>
                    <a:pt x="25" y="44"/>
                  </a:cubicBezTo>
                  <a:cubicBezTo>
                    <a:pt x="17" y="52"/>
                    <a:pt x="6" y="62"/>
                    <a:pt x="0" y="74"/>
                  </a:cubicBezTo>
                  <a:cubicBezTo>
                    <a:pt x="2" y="60"/>
                    <a:pt x="9" y="47"/>
                    <a:pt x="18" y="37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5" name="Freeform 35">
              <a:extLst>
                <a:ext uri="{FF2B5EF4-FFF2-40B4-BE49-F238E27FC236}">
                  <a16:creationId xmlns:a16="http://schemas.microsoft.com/office/drawing/2014/main" id="{D31D5450-2B22-4503-87A3-631C37309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8" y="3150"/>
              <a:ext cx="36" cy="71"/>
            </a:xfrm>
            <a:custGeom>
              <a:avLst/>
              <a:gdLst>
                <a:gd name="T0" fmla="*/ 0 w 215"/>
                <a:gd name="T1" fmla="*/ 0 h 364"/>
                <a:gd name="T2" fmla="*/ 0 w 215"/>
                <a:gd name="T3" fmla="*/ 0 h 364"/>
                <a:gd name="T4" fmla="*/ 0 w 215"/>
                <a:gd name="T5" fmla="*/ 0 h 364"/>
                <a:gd name="T6" fmla="*/ 0 w 215"/>
                <a:gd name="T7" fmla="*/ 0 h 364"/>
                <a:gd name="T8" fmla="*/ 0 w 215"/>
                <a:gd name="T9" fmla="*/ 0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364">
                  <a:moveTo>
                    <a:pt x="175" y="333"/>
                  </a:moveTo>
                  <a:cubicBezTo>
                    <a:pt x="214" y="291"/>
                    <a:pt x="213" y="106"/>
                    <a:pt x="214" y="15"/>
                  </a:cubicBezTo>
                  <a:cubicBezTo>
                    <a:pt x="158" y="10"/>
                    <a:pt x="103" y="5"/>
                    <a:pt x="47" y="0"/>
                  </a:cubicBezTo>
                  <a:cubicBezTo>
                    <a:pt x="46" y="0"/>
                    <a:pt x="0" y="293"/>
                    <a:pt x="33" y="333"/>
                  </a:cubicBezTo>
                  <a:cubicBezTo>
                    <a:pt x="57" y="363"/>
                    <a:pt x="147" y="362"/>
                    <a:pt x="175" y="33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6" name="Freeform 36">
              <a:extLst>
                <a:ext uri="{FF2B5EF4-FFF2-40B4-BE49-F238E27FC236}">
                  <a16:creationId xmlns:a16="http://schemas.microsoft.com/office/drawing/2014/main" id="{B91D38BA-1D02-4AD4-B74E-A3BA7C5EA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" y="3150"/>
              <a:ext cx="36" cy="71"/>
            </a:xfrm>
            <a:custGeom>
              <a:avLst/>
              <a:gdLst>
                <a:gd name="T0" fmla="*/ 0 w 216"/>
                <a:gd name="T1" fmla="*/ 0 h 364"/>
                <a:gd name="T2" fmla="*/ 0 w 216"/>
                <a:gd name="T3" fmla="*/ 0 h 364"/>
                <a:gd name="T4" fmla="*/ 0 w 216"/>
                <a:gd name="T5" fmla="*/ 0 h 364"/>
                <a:gd name="T6" fmla="*/ 0 w 216"/>
                <a:gd name="T7" fmla="*/ 0 h 364"/>
                <a:gd name="T8" fmla="*/ 0 w 216"/>
                <a:gd name="T9" fmla="*/ 0 h 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" h="364">
                  <a:moveTo>
                    <a:pt x="39" y="333"/>
                  </a:moveTo>
                  <a:cubicBezTo>
                    <a:pt x="0" y="291"/>
                    <a:pt x="1" y="106"/>
                    <a:pt x="0" y="15"/>
                  </a:cubicBezTo>
                  <a:cubicBezTo>
                    <a:pt x="56" y="10"/>
                    <a:pt x="112" y="5"/>
                    <a:pt x="167" y="0"/>
                  </a:cubicBezTo>
                  <a:cubicBezTo>
                    <a:pt x="172" y="111"/>
                    <a:pt x="215" y="294"/>
                    <a:pt x="182" y="333"/>
                  </a:cubicBezTo>
                  <a:cubicBezTo>
                    <a:pt x="158" y="363"/>
                    <a:pt x="67" y="362"/>
                    <a:pt x="39" y="33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7" name="Freeform 37">
              <a:extLst>
                <a:ext uri="{FF2B5EF4-FFF2-40B4-BE49-F238E27FC236}">
                  <a16:creationId xmlns:a16="http://schemas.microsoft.com/office/drawing/2014/main" id="{0BE7F35F-5C1C-49E4-A9BF-B3B391B00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4" y="3192"/>
              <a:ext cx="0" cy="22"/>
            </a:xfrm>
            <a:custGeom>
              <a:avLst/>
              <a:gdLst>
                <a:gd name="T0" fmla="*/ 0 w 15"/>
                <a:gd name="T1" fmla="*/ 0 h 145"/>
                <a:gd name="T2" fmla="*/ 0 w 15"/>
                <a:gd name="T3" fmla="*/ 0 h 145"/>
                <a:gd name="T4" fmla="*/ 0 w 15"/>
                <a:gd name="T5" fmla="*/ 0 h 145"/>
                <a:gd name="T6" fmla="*/ 0 w 15"/>
                <a:gd name="T7" fmla="*/ 0 h 145"/>
                <a:gd name="T8" fmla="*/ 0 w 15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45">
                  <a:moveTo>
                    <a:pt x="0" y="71"/>
                  </a:moveTo>
                  <a:cubicBezTo>
                    <a:pt x="0" y="48"/>
                    <a:pt x="2" y="24"/>
                    <a:pt x="7" y="0"/>
                  </a:cubicBezTo>
                  <a:cubicBezTo>
                    <a:pt x="12" y="24"/>
                    <a:pt x="14" y="49"/>
                    <a:pt x="14" y="71"/>
                  </a:cubicBezTo>
                  <a:cubicBezTo>
                    <a:pt x="12" y="96"/>
                    <a:pt x="12" y="120"/>
                    <a:pt x="7" y="144"/>
                  </a:cubicBezTo>
                  <a:cubicBezTo>
                    <a:pt x="2" y="120"/>
                    <a:pt x="0" y="95"/>
                    <a:pt x="0" y="7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8" name="Freeform 38">
              <a:extLst>
                <a:ext uri="{FF2B5EF4-FFF2-40B4-BE49-F238E27FC236}">
                  <a16:creationId xmlns:a16="http://schemas.microsoft.com/office/drawing/2014/main" id="{CCA90737-F662-4220-9177-E1A3641E8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3" y="3147"/>
              <a:ext cx="54" cy="54"/>
            </a:xfrm>
            <a:custGeom>
              <a:avLst/>
              <a:gdLst>
                <a:gd name="T0" fmla="*/ 0 w 296"/>
                <a:gd name="T1" fmla="*/ 0 h 290"/>
                <a:gd name="T2" fmla="*/ 0 w 296"/>
                <a:gd name="T3" fmla="*/ 0 h 290"/>
                <a:gd name="T4" fmla="*/ 0 w 296"/>
                <a:gd name="T5" fmla="*/ 0 h 290"/>
                <a:gd name="T6" fmla="*/ 0 w 296"/>
                <a:gd name="T7" fmla="*/ 0 h 290"/>
                <a:gd name="T8" fmla="*/ 0 w 296"/>
                <a:gd name="T9" fmla="*/ 0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290">
                  <a:moveTo>
                    <a:pt x="148" y="289"/>
                  </a:moveTo>
                  <a:cubicBezTo>
                    <a:pt x="99" y="238"/>
                    <a:pt x="0" y="212"/>
                    <a:pt x="0" y="136"/>
                  </a:cubicBezTo>
                  <a:cubicBezTo>
                    <a:pt x="0" y="61"/>
                    <a:pt x="66" y="0"/>
                    <a:pt x="148" y="0"/>
                  </a:cubicBezTo>
                  <a:cubicBezTo>
                    <a:pt x="230" y="0"/>
                    <a:pt x="295" y="61"/>
                    <a:pt x="295" y="136"/>
                  </a:cubicBezTo>
                  <a:cubicBezTo>
                    <a:pt x="295" y="212"/>
                    <a:pt x="197" y="238"/>
                    <a:pt x="148" y="28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9" name="Freeform 39">
              <a:extLst>
                <a:ext uri="{FF2B5EF4-FFF2-40B4-BE49-F238E27FC236}">
                  <a16:creationId xmlns:a16="http://schemas.microsoft.com/office/drawing/2014/main" id="{63D38A50-AEFD-4A58-8D0F-BC390CA6E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" y="3005"/>
              <a:ext cx="43" cy="88"/>
            </a:xfrm>
            <a:custGeom>
              <a:avLst/>
              <a:gdLst>
                <a:gd name="T0" fmla="*/ 0 w 249"/>
                <a:gd name="T1" fmla="*/ 0 h 443"/>
                <a:gd name="T2" fmla="*/ 0 w 249"/>
                <a:gd name="T3" fmla="*/ 0 h 443"/>
                <a:gd name="T4" fmla="*/ 0 w 249"/>
                <a:gd name="T5" fmla="*/ 0 h 443"/>
                <a:gd name="T6" fmla="*/ 0 w 249"/>
                <a:gd name="T7" fmla="*/ 0 h 443"/>
                <a:gd name="T8" fmla="*/ 0 w 249"/>
                <a:gd name="T9" fmla="*/ 0 h 443"/>
                <a:gd name="T10" fmla="*/ 0 w 249"/>
                <a:gd name="T11" fmla="*/ 0 h 4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9" h="443">
                  <a:moveTo>
                    <a:pt x="20" y="196"/>
                  </a:moveTo>
                  <a:cubicBezTo>
                    <a:pt x="12" y="371"/>
                    <a:pt x="7" y="345"/>
                    <a:pt x="0" y="420"/>
                  </a:cubicBezTo>
                  <a:cubicBezTo>
                    <a:pt x="31" y="427"/>
                    <a:pt x="61" y="435"/>
                    <a:pt x="92" y="442"/>
                  </a:cubicBezTo>
                  <a:cubicBezTo>
                    <a:pt x="130" y="376"/>
                    <a:pt x="87" y="426"/>
                    <a:pt x="206" y="242"/>
                  </a:cubicBezTo>
                  <a:cubicBezTo>
                    <a:pt x="248" y="174"/>
                    <a:pt x="203" y="15"/>
                    <a:pt x="176" y="4"/>
                  </a:cubicBezTo>
                  <a:cubicBezTo>
                    <a:pt x="160" y="0"/>
                    <a:pt x="23" y="106"/>
                    <a:pt x="20" y="19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0" name="Freeform 40">
              <a:extLst>
                <a:ext uri="{FF2B5EF4-FFF2-40B4-BE49-F238E27FC236}">
                  <a16:creationId xmlns:a16="http://schemas.microsoft.com/office/drawing/2014/main" id="{C1C4FAA2-1B8F-4668-BE91-7EF894B22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5" y="3024"/>
              <a:ext cx="27" cy="68"/>
            </a:xfrm>
            <a:custGeom>
              <a:avLst/>
              <a:gdLst>
                <a:gd name="T0" fmla="*/ 0 w 174"/>
                <a:gd name="T1" fmla="*/ 0 h 353"/>
                <a:gd name="T2" fmla="*/ 0 w 174"/>
                <a:gd name="T3" fmla="*/ 0 h 353"/>
                <a:gd name="T4" fmla="*/ 0 w 174"/>
                <a:gd name="T5" fmla="*/ 0 h 353"/>
                <a:gd name="T6" fmla="*/ 0 w 174"/>
                <a:gd name="T7" fmla="*/ 0 h 353"/>
                <a:gd name="T8" fmla="*/ 0 w 174"/>
                <a:gd name="T9" fmla="*/ 0 h 353"/>
                <a:gd name="T10" fmla="*/ 0 w 174"/>
                <a:gd name="T11" fmla="*/ 0 h 3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4" h="353">
                  <a:moveTo>
                    <a:pt x="42" y="119"/>
                  </a:moveTo>
                  <a:cubicBezTo>
                    <a:pt x="10" y="289"/>
                    <a:pt x="14" y="264"/>
                    <a:pt x="0" y="337"/>
                  </a:cubicBezTo>
                  <a:cubicBezTo>
                    <a:pt x="20" y="342"/>
                    <a:pt x="41" y="347"/>
                    <a:pt x="61" y="352"/>
                  </a:cubicBezTo>
                  <a:cubicBezTo>
                    <a:pt x="90" y="283"/>
                    <a:pt x="61" y="340"/>
                    <a:pt x="149" y="145"/>
                  </a:cubicBezTo>
                  <a:cubicBezTo>
                    <a:pt x="173" y="95"/>
                    <a:pt x="159" y="14"/>
                    <a:pt x="134" y="5"/>
                  </a:cubicBezTo>
                  <a:cubicBezTo>
                    <a:pt x="118" y="0"/>
                    <a:pt x="54" y="49"/>
                    <a:pt x="42" y="11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1" name="Freeform 41">
              <a:extLst>
                <a:ext uri="{FF2B5EF4-FFF2-40B4-BE49-F238E27FC236}">
                  <a16:creationId xmlns:a16="http://schemas.microsoft.com/office/drawing/2014/main" id="{FAE7C67A-4F4A-40A5-99C0-1A281BD8B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" y="3005"/>
              <a:ext cx="44" cy="88"/>
            </a:xfrm>
            <a:custGeom>
              <a:avLst/>
              <a:gdLst>
                <a:gd name="T0" fmla="*/ 0 w 250"/>
                <a:gd name="T1" fmla="*/ 0 h 443"/>
                <a:gd name="T2" fmla="*/ 0 w 250"/>
                <a:gd name="T3" fmla="*/ 0 h 443"/>
                <a:gd name="T4" fmla="*/ 0 w 250"/>
                <a:gd name="T5" fmla="*/ 0 h 443"/>
                <a:gd name="T6" fmla="*/ 0 w 250"/>
                <a:gd name="T7" fmla="*/ 0 h 443"/>
                <a:gd name="T8" fmla="*/ 0 w 250"/>
                <a:gd name="T9" fmla="*/ 0 h 443"/>
                <a:gd name="T10" fmla="*/ 0 w 250"/>
                <a:gd name="T11" fmla="*/ 0 h 4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0" h="443">
                  <a:moveTo>
                    <a:pt x="229" y="196"/>
                  </a:moveTo>
                  <a:cubicBezTo>
                    <a:pt x="237" y="371"/>
                    <a:pt x="242" y="345"/>
                    <a:pt x="249" y="420"/>
                  </a:cubicBezTo>
                  <a:cubicBezTo>
                    <a:pt x="218" y="427"/>
                    <a:pt x="188" y="435"/>
                    <a:pt x="157" y="442"/>
                  </a:cubicBezTo>
                  <a:cubicBezTo>
                    <a:pt x="120" y="376"/>
                    <a:pt x="162" y="426"/>
                    <a:pt x="44" y="242"/>
                  </a:cubicBezTo>
                  <a:cubicBezTo>
                    <a:pt x="0" y="174"/>
                    <a:pt x="48" y="15"/>
                    <a:pt x="73" y="4"/>
                  </a:cubicBezTo>
                  <a:cubicBezTo>
                    <a:pt x="90" y="0"/>
                    <a:pt x="226" y="106"/>
                    <a:pt x="229" y="196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2" name="Freeform 42">
              <a:extLst>
                <a:ext uri="{FF2B5EF4-FFF2-40B4-BE49-F238E27FC236}">
                  <a16:creationId xmlns:a16="http://schemas.microsoft.com/office/drawing/2014/main" id="{596B05A7-A83E-4AC8-96E6-D6C934000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8" y="3024"/>
              <a:ext cx="27" cy="69"/>
            </a:xfrm>
            <a:custGeom>
              <a:avLst/>
              <a:gdLst>
                <a:gd name="T0" fmla="*/ 0 w 174"/>
                <a:gd name="T1" fmla="*/ 0 h 355"/>
                <a:gd name="T2" fmla="*/ 0 w 174"/>
                <a:gd name="T3" fmla="*/ 0 h 355"/>
                <a:gd name="T4" fmla="*/ 0 w 174"/>
                <a:gd name="T5" fmla="*/ 0 h 355"/>
                <a:gd name="T6" fmla="*/ 0 w 174"/>
                <a:gd name="T7" fmla="*/ 0 h 355"/>
                <a:gd name="T8" fmla="*/ 0 w 174"/>
                <a:gd name="T9" fmla="*/ 0 h 355"/>
                <a:gd name="T10" fmla="*/ 0 w 174"/>
                <a:gd name="T11" fmla="*/ 0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4" h="355">
                  <a:moveTo>
                    <a:pt x="132" y="119"/>
                  </a:moveTo>
                  <a:cubicBezTo>
                    <a:pt x="163" y="289"/>
                    <a:pt x="159" y="264"/>
                    <a:pt x="173" y="337"/>
                  </a:cubicBezTo>
                  <a:cubicBezTo>
                    <a:pt x="153" y="342"/>
                    <a:pt x="134" y="348"/>
                    <a:pt x="114" y="354"/>
                  </a:cubicBezTo>
                  <a:cubicBezTo>
                    <a:pt x="84" y="285"/>
                    <a:pt x="114" y="342"/>
                    <a:pt x="24" y="147"/>
                  </a:cubicBezTo>
                  <a:cubicBezTo>
                    <a:pt x="0" y="95"/>
                    <a:pt x="12" y="14"/>
                    <a:pt x="39" y="5"/>
                  </a:cubicBezTo>
                  <a:cubicBezTo>
                    <a:pt x="55" y="0"/>
                    <a:pt x="118" y="49"/>
                    <a:pt x="132" y="119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3" name="Freeform 43">
              <a:extLst>
                <a:ext uri="{FF2B5EF4-FFF2-40B4-BE49-F238E27FC236}">
                  <a16:creationId xmlns:a16="http://schemas.microsoft.com/office/drawing/2014/main" id="{D36761A0-0478-4FBF-9593-D5535F1EE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" y="3065"/>
              <a:ext cx="149" cy="108"/>
            </a:xfrm>
            <a:custGeom>
              <a:avLst/>
              <a:gdLst>
                <a:gd name="T0" fmla="*/ 0 w 732"/>
                <a:gd name="T1" fmla="*/ 0 h 535"/>
                <a:gd name="T2" fmla="*/ 0 w 732"/>
                <a:gd name="T3" fmla="*/ 0 h 535"/>
                <a:gd name="T4" fmla="*/ 0 w 732"/>
                <a:gd name="T5" fmla="*/ 0 h 535"/>
                <a:gd name="T6" fmla="*/ 0 w 732"/>
                <a:gd name="T7" fmla="*/ 0 h 535"/>
                <a:gd name="T8" fmla="*/ 0 w 732"/>
                <a:gd name="T9" fmla="*/ 0 h 535"/>
                <a:gd name="T10" fmla="*/ 0 w 732"/>
                <a:gd name="T11" fmla="*/ 0 h 535"/>
                <a:gd name="T12" fmla="*/ 0 w 732"/>
                <a:gd name="T13" fmla="*/ 0 h 5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2" h="535">
                  <a:moveTo>
                    <a:pt x="366" y="0"/>
                  </a:moveTo>
                  <a:cubicBezTo>
                    <a:pt x="531" y="0"/>
                    <a:pt x="607" y="71"/>
                    <a:pt x="607" y="171"/>
                  </a:cubicBezTo>
                  <a:cubicBezTo>
                    <a:pt x="607" y="254"/>
                    <a:pt x="731" y="378"/>
                    <a:pt x="620" y="459"/>
                  </a:cubicBezTo>
                  <a:cubicBezTo>
                    <a:pt x="565" y="499"/>
                    <a:pt x="474" y="534"/>
                    <a:pt x="366" y="534"/>
                  </a:cubicBezTo>
                  <a:cubicBezTo>
                    <a:pt x="258" y="534"/>
                    <a:pt x="166" y="499"/>
                    <a:pt x="111" y="459"/>
                  </a:cubicBezTo>
                  <a:cubicBezTo>
                    <a:pt x="0" y="376"/>
                    <a:pt x="124" y="254"/>
                    <a:pt x="124" y="171"/>
                  </a:cubicBezTo>
                  <a:cubicBezTo>
                    <a:pt x="124" y="71"/>
                    <a:pt x="199" y="0"/>
                    <a:pt x="366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4" name="Freeform 44">
              <a:extLst>
                <a:ext uri="{FF2B5EF4-FFF2-40B4-BE49-F238E27FC236}">
                  <a16:creationId xmlns:a16="http://schemas.microsoft.com/office/drawing/2014/main" id="{D64E2EDD-F5F8-4DAF-B729-3689F27D3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2" y="3081"/>
              <a:ext cx="114" cy="90"/>
            </a:xfrm>
            <a:custGeom>
              <a:avLst/>
              <a:gdLst>
                <a:gd name="T0" fmla="*/ 0 w 574"/>
                <a:gd name="T1" fmla="*/ 0 h 449"/>
                <a:gd name="T2" fmla="*/ 0 w 574"/>
                <a:gd name="T3" fmla="*/ 0 h 449"/>
                <a:gd name="T4" fmla="*/ 0 w 574"/>
                <a:gd name="T5" fmla="*/ 0 h 449"/>
                <a:gd name="T6" fmla="*/ 0 w 574"/>
                <a:gd name="T7" fmla="*/ 0 h 449"/>
                <a:gd name="T8" fmla="*/ 0 w 574"/>
                <a:gd name="T9" fmla="*/ 0 h 449"/>
                <a:gd name="T10" fmla="*/ 0 w 574"/>
                <a:gd name="T11" fmla="*/ 0 h 449"/>
                <a:gd name="T12" fmla="*/ 0 w 574"/>
                <a:gd name="T13" fmla="*/ 0 h 449"/>
                <a:gd name="T14" fmla="*/ 0 w 574"/>
                <a:gd name="T15" fmla="*/ 0 h 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4" h="449">
                  <a:moveTo>
                    <a:pt x="310" y="20"/>
                  </a:moveTo>
                  <a:cubicBezTo>
                    <a:pt x="295" y="0"/>
                    <a:pt x="281" y="0"/>
                    <a:pt x="268" y="20"/>
                  </a:cubicBezTo>
                  <a:cubicBezTo>
                    <a:pt x="232" y="65"/>
                    <a:pt x="179" y="161"/>
                    <a:pt x="175" y="241"/>
                  </a:cubicBezTo>
                  <a:cubicBezTo>
                    <a:pt x="113" y="233"/>
                    <a:pt x="43" y="236"/>
                    <a:pt x="28" y="270"/>
                  </a:cubicBezTo>
                  <a:cubicBezTo>
                    <a:pt x="0" y="336"/>
                    <a:pt x="131" y="448"/>
                    <a:pt x="287" y="448"/>
                  </a:cubicBezTo>
                  <a:cubicBezTo>
                    <a:pt x="444" y="448"/>
                    <a:pt x="573" y="336"/>
                    <a:pt x="546" y="270"/>
                  </a:cubicBezTo>
                  <a:cubicBezTo>
                    <a:pt x="534" y="236"/>
                    <a:pt x="463" y="233"/>
                    <a:pt x="402" y="241"/>
                  </a:cubicBezTo>
                  <a:cubicBezTo>
                    <a:pt x="399" y="161"/>
                    <a:pt x="344" y="65"/>
                    <a:pt x="310" y="2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5" name="Freeform 45">
              <a:extLst>
                <a:ext uri="{FF2B5EF4-FFF2-40B4-BE49-F238E27FC236}">
                  <a16:creationId xmlns:a16="http://schemas.microsoft.com/office/drawing/2014/main" id="{7E67D228-6D29-4DB5-841E-CF537B259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7" y="3153"/>
              <a:ext cx="47" cy="10"/>
            </a:xfrm>
            <a:custGeom>
              <a:avLst/>
              <a:gdLst>
                <a:gd name="T0" fmla="*/ 0 w 264"/>
                <a:gd name="T1" fmla="*/ 0 h 92"/>
                <a:gd name="T2" fmla="*/ 0 w 264"/>
                <a:gd name="T3" fmla="*/ 0 h 92"/>
                <a:gd name="T4" fmla="*/ 0 w 264"/>
                <a:gd name="T5" fmla="*/ 0 h 92"/>
                <a:gd name="T6" fmla="*/ 0 w 264"/>
                <a:gd name="T7" fmla="*/ 0 h 92"/>
                <a:gd name="T8" fmla="*/ 0 w 264"/>
                <a:gd name="T9" fmla="*/ 0 h 92"/>
                <a:gd name="T10" fmla="*/ 0 w 264"/>
                <a:gd name="T11" fmla="*/ 0 h 92"/>
                <a:gd name="T12" fmla="*/ 0 w 264"/>
                <a:gd name="T13" fmla="*/ 0 h 92"/>
                <a:gd name="T14" fmla="*/ 0 w 264"/>
                <a:gd name="T15" fmla="*/ 0 h 92"/>
                <a:gd name="T16" fmla="*/ 0 w 264"/>
                <a:gd name="T17" fmla="*/ 0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4" h="92">
                  <a:moveTo>
                    <a:pt x="205" y="32"/>
                  </a:moveTo>
                  <a:cubicBezTo>
                    <a:pt x="187" y="34"/>
                    <a:pt x="167" y="29"/>
                    <a:pt x="153" y="19"/>
                  </a:cubicBezTo>
                  <a:cubicBezTo>
                    <a:pt x="144" y="14"/>
                    <a:pt x="138" y="8"/>
                    <a:pt x="131" y="0"/>
                  </a:cubicBezTo>
                  <a:cubicBezTo>
                    <a:pt x="126" y="8"/>
                    <a:pt x="118" y="14"/>
                    <a:pt x="110" y="19"/>
                  </a:cubicBezTo>
                  <a:cubicBezTo>
                    <a:pt x="93" y="29"/>
                    <a:pt x="75" y="35"/>
                    <a:pt x="57" y="32"/>
                  </a:cubicBezTo>
                  <a:cubicBezTo>
                    <a:pt x="39" y="32"/>
                    <a:pt x="22" y="26"/>
                    <a:pt x="8" y="14"/>
                  </a:cubicBezTo>
                  <a:cubicBezTo>
                    <a:pt x="0" y="8"/>
                    <a:pt x="43" y="91"/>
                    <a:pt x="131" y="91"/>
                  </a:cubicBezTo>
                  <a:cubicBezTo>
                    <a:pt x="220" y="91"/>
                    <a:pt x="263" y="8"/>
                    <a:pt x="254" y="14"/>
                  </a:cubicBezTo>
                  <a:cubicBezTo>
                    <a:pt x="241" y="25"/>
                    <a:pt x="223" y="31"/>
                    <a:pt x="205" y="32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6" name="Freeform 46">
              <a:extLst>
                <a:ext uri="{FF2B5EF4-FFF2-40B4-BE49-F238E27FC236}">
                  <a16:creationId xmlns:a16="http://schemas.microsoft.com/office/drawing/2014/main" id="{38706350-5F6A-49A2-8A7C-A4409201B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" y="3092"/>
              <a:ext cx="25" cy="36"/>
            </a:xfrm>
            <a:custGeom>
              <a:avLst/>
              <a:gdLst>
                <a:gd name="T0" fmla="*/ 0 w 162"/>
                <a:gd name="T1" fmla="*/ 0 h 210"/>
                <a:gd name="T2" fmla="*/ 0 w 162"/>
                <a:gd name="T3" fmla="*/ 0 h 210"/>
                <a:gd name="T4" fmla="*/ 0 w 162"/>
                <a:gd name="T5" fmla="*/ 0 h 210"/>
                <a:gd name="T6" fmla="*/ 0 w 162"/>
                <a:gd name="T7" fmla="*/ 0 h 210"/>
                <a:gd name="T8" fmla="*/ 0 w 162"/>
                <a:gd name="T9" fmla="*/ 0 h 210"/>
                <a:gd name="T10" fmla="*/ 0 w 162"/>
                <a:gd name="T11" fmla="*/ 0 h 2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" h="210">
                  <a:moveTo>
                    <a:pt x="57" y="21"/>
                  </a:moveTo>
                  <a:cubicBezTo>
                    <a:pt x="106" y="0"/>
                    <a:pt x="140" y="49"/>
                    <a:pt x="147" y="76"/>
                  </a:cubicBezTo>
                  <a:cubicBezTo>
                    <a:pt x="161" y="116"/>
                    <a:pt x="144" y="161"/>
                    <a:pt x="140" y="170"/>
                  </a:cubicBezTo>
                  <a:cubicBezTo>
                    <a:pt x="136" y="178"/>
                    <a:pt x="100" y="209"/>
                    <a:pt x="19" y="179"/>
                  </a:cubicBezTo>
                  <a:cubicBezTo>
                    <a:pt x="21" y="179"/>
                    <a:pt x="0" y="135"/>
                    <a:pt x="9" y="92"/>
                  </a:cubicBezTo>
                  <a:cubicBezTo>
                    <a:pt x="25" y="69"/>
                    <a:pt x="15" y="37"/>
                    <a:pt x="57" y="2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7" name="Freeform 47">
              <a:extLst>
                <a:ext uri="{FF2B5EF4-FFF2-40B4-BE49-F238E27FC236}">
                  <a16:creationId xmlns:a16="http://schemas.microsoft.com/office/drawing/2014/main" id="{456B3DBC-CE32-4853-8B70-D2D1CDFD7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" y="3094"/>
              <a:ext cx="23" cy="32"/>
            </a:xfrm>
            <a:custGeom>
              <a:avLst/>
              <a:gdLst>
                <a:gd name="T0" fmla="*/ 0 w 155"/>
                <a:gd name="T1" fmla="*/ 0 h 194"/>
                <a:gd name="T2" fmla="*/ 0 w 155"/>
                <a:gd name="T3" fmla="*/ 0 h 194"/>
                <a:gd name="T4" fmla="*/ 0 w 155"/>
                <a:gd name="T5" fmla="*/ 0 h 194"/>
                <a:gd name="T6" fmla="*/ 0 w 155"/>
                <a:gd name="T7" fmla="*/ 0 h 194"/>
                <a:gd name="T8" fmla="*/ 0 w 155"/>
                <a:gd name="T9" fmla="*/ 0 h 194"/>
                <a:gd name="T10" fmla="*/ 0 w 155"/>
                <a:gd name="T11" fmla="*/ 0 h 194"/>
                <a:gd name="T12" fmla="*/ 0 w 155"/>
                <a:gd name="T13" fmla="*/ 0 h 194"/>
                <a:gd name="T14" fmla="*/ 0 w 155"/>
                <a:gd name="T15" fmla="*/ 0 h 194"/>
                <a:gd name="T16" fmla="*/ 0 w 155"/>
                <a:gd name="T17" fmla="*/ 0 h 194"/>
                <a:gd name="T18" fmla="*/ 0 w 155"/>
                <a:gd name="T19" fmla="*/ 0 h 194"/>
                <a:gd name="T20" fmla="*/ 0 w 155"/>
                <a:gd name="T21" fmla="*/ 0 h 194"/>
                <a:gd name="T22" fmla="*/ 0 w 155"/>
                <a:gd name="T23" fmla="*/ 0 h 194"/>
                <a:gd name="T24" fmla="*/ 0 w 155"/>
                <a:gd name="T25" fmla="*/ 0 h 194"/>
                <a:gd name="T26" fmla="*/ 0 w 155"/>
                <a:gd name="T27" fmla="*/ 0 h 194"/>
                <a:gd name="T28" fmla="*/ 0 w 155"/>
                <a:gd name="T29" fmla="*/ 0 h 194"/>
                <a:gd name="T30" fmla="*/ 0 w 155"/>
                <a:gd name="T31" fmla="*/ 0 h 194"/>
                <a:gd name="T32" fmla="*/ 0 w 155"/>
                <a:gd name="T33" fmla="*/ 0 h 194"/>
                <a:gd name="T34" fmla="*/ 0 w 155"/>
                <a:gd name="T35" fmla="*/ 0 h 194"/>
                <a:gd name="T36" fmla="*/ 0 w 155"/>
                <a:gd name="T37" fmla="*/ 0 h 194"/>
                <a:gd name="T38" fmla="*/ 0 w 155"/>
                <a:gd name="T39" fmla="*/ 0 h 194"/>
                <a:gd name="T40" fmla="*/ 0 w 155"/>
                <a:gd name="T41" fmla="*/ 0 h 194"/>
                <a:gd name="T42" fmla="*/ 0 w 155"/>
                <a:gd name="T43" fmla="*/ 0 h 194"/>
                <a:gd name="T44" fmla="*/ 0 w 155"/>
                <a:gd name="T45" fmla="*/ 0 h 194"/>
                <a:gd name="T46" fmla="*/ 0 w 155"/>
                <a:gd name="T47" fmla="*/ 0 h 194"/>
                <a:gd name="T48" fmla="*/ 0 w 155"/>
                <a:gd name="T49" fmla="*/ 0 h 194"/>
                <a:gd name="T50" fmla="*/ 0 w 155"/>
                <a:gd name="T51" fmla="*/ 0 h 194"/>
                <a:gd name="T52" fmla="*/ 0 w 155"/>
                <a:gd name="T53" fmla="*/ 0 h 194"/>
                <a:gd name="T54" fmla="*/ 0 w 155"/>
                <a:gd name="T55" fmla="*/ 0 h 194"/>
                <a:gd name="T56" fmla="*/ 0 w 155"/>
                <a:gd name="T57" fmla="*/ 0 h 1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55" h="194">
                  <a:moveTo>
                    <a:pt x="18" y="33"/>
                  </a:moveTo>
                  <a:cubicBezTo>
                    <a:pt x="25" y="25"/>
                    <a:pt x="31" y="18"/>
                    <a:pt x="39" y="13"/>
                  </a:cubicBezTo>
                  <a:cubicBezTo>
                    <a:pt x="43" y="10"/>
                    <a:pt x="48" y="8"/>
                    <a:pt x="52" y="7"/>
                  </a:cubicBezTo>
                  <a:cubicBezTo>
                    <a:pt x="58" y="5"/>
                    <a:pt x="63" y="4"/>
                    <a:pt x="67" y="4"/>
                  </a:cubicBezTo>
                  <a:cubicBezTo>
                    <a:pt x="87" y="0"/>
                    <a:pt x="107" y="10"/>
                    <a:pt x="120" y="23"/>
                  </a:cubicBezTo>
                  <a:cubicBezTo>
                    <a:pt x="133" y="36"/>
                    <a:pt x="144" y="55"/>
                    <a:pt x="149" y="75"/>
                  </a:cubicBezTo>
                  <a:cubicBezTo>
                    <a:pt x="154" y="95"/>
                    <a:pt x="152" y="116"/>
                    <a:pt x="148" y="137"/>
                  </a:cubicBezTo>
                  <a:cubicBezTo>
                    <a:pt x="146" y="146"/>
                    <a:pt x="143" y="156"/>
                    <a:pt x="137" y="165"/>
                  </a:cubicBezTo>
                  <a:cubicBezTo>
                    <a:pt x="137" y="166"/>
                    <a:pt x="137" y="167"/>
                    <a:pt x="136" y="168"/>
                  </a:cubicBezTo>
                  <a:cubicBezTo>
                    <a:pt x="136" y="170"/>
                    <a:pt x="136" y="172"/>
                    <a:pt x="136" y="174"/>
                  </a:cubicBezTo>
                  <a:cubicBezTo>
                    <a:pt x="136" y="174"/>
                    <a:pt x="135" y="174"/>
                    <a:pt x="134" y="175"/>
                  </a:cubicBezTo>
                  <a:cubicBezTo>
                    <a:pt x="133" y="177"/>
                    <a:pt x="131" y="178"/>
                    <a:pt x="128" y="180"/>
                  </a:cubicBezTo>
                  <a:cubicBezTo>
                    <a:pt x="124" y="183"/>
                    <a:pt x="120" y="184"/>
                    <a:pt x="115" y="187"/>
                  </a:cubicBezTo>
                  <a:cubicBezTo>
                    <a:pt x="97" y="193"/>
                    <a:pt x="79" y="193"/>
                    <a:pt x="61" y="191"/>
                  </a:cubicBezTo>
                  <a:cubicBezTo>
                    <a:pt x="43" y="188"/>
                    <a:pt x="27" y="183"/>
                    <a:pt x="10" y="175"/>
                  </a:cubicBezTo>
                  <a:cubicBezTo>
                    <a:pt x="27" y="178"/>
                    <a:pt x="44" y="183"/>
                    <a:pt x="61" y="183"/>
                  </a:cubicBezTo>
                  <a:cubicBezTo>
                    <a:pt x="77" y="183"/>
                    <a:pt x="95" y="181"/>
                    <a:pt x="110" y="175"/>
                  </a:cubicBezTo>
                  <a:cubicBezTo>
                    <a:pt x="113" y="174"/>
                    <a:pt x="116" y="171"/>
                    <a:pt x="120" y="168"/>
                  </a:cubicBezTo>
                  <a:cubicBezTo>
                    <a:pt x="122" y="166"/>
                    <a:pt x="124" y="166"/>
                    <a:pt x="124" y="165"/>
                  </a:cubicBezTo>
                  <a:cubicBezTo>
                    <a:pt x="124" y="164"/>
                    <a:pt x="124" y="163"/>
                    <a:pt x="125" y="162"/>
                  </a:cubicBezTo>
                  <a:cubicBezTo>
                    <a:pt x="128" y="153"/>
                    <a:pt x="130" y="144"/>
                    <a:pt x="133" y="137"/>
                  </a:cubicBezTo>
                  <a:cubicBezTo>
                    <a:pt x="136" y="118"/>
                    <a:pt x="137" y="100"/>
                    <a:pt x="133" y="83"/>
                  </a:cubicBezTo>
                  <a:cubicBezTo>
                    <a:pt x="130" y="66"/>
                    <a:pt x="120" y="51"/>
                    <a:pt x="109" y="39"/>
                  </a:cubicBezTo>
                  <a:cubicBezTo>
                    <a:pt x="97" y="29"/>
                    <a:pt x="82" y="20"/>
                    <a:pt x="67" y="22"/>
                  </a:cubicBezTo>
                  <a:cubicBezTo>
                    <a:pt x="64" y="22"/>
                    <a:pt x="60" y="21"/>
                    <a:pt x="56" y="23"/>
                  </a:cubicBezTo>
                  <a:cubicBezTo>
                    <a:pt x="53" y="25"/>
                    <a:pt x="48" y="25"/>
                    <a:pt x="45" y="26"/>
                  </a:cubicBezTo>
                  <a:cubicBezTo>
                    <a:pt x="36" y="30"/>
                    <a:pt x="30" y="35"/>
                    <a:pt x="25" y="42"/>
                  </a:cubicBezTo>
                  <a:cubicBezTo>
                    <a:pt x="14" y="51"/>
                    <a:pt x="5" y="69"/>
                    <a:pt x="0" y="88"/>
                  </a:cubicBezTo>
                  <a:cubicBezTo>
                    <a:pt x="0" y="69"/>
                    <a:pt x="6" y="50"/>
                    <a:pt x="18" y="3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8" name="Freeform 48">
              <a:extLst>
                <a:ext uri="{FF2B5EF4-FFF2-40B4-BE49-F238E27FC236}">
                  <a16:creationId xmlns:a16="http://schemas.microsoft.com/office/drawing/2014/main" id="{EB1D4997-DC8F-4393-8A15-FC221C2B5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5" y="3106"/>
              <a:ext cx="8" cy="12"/>
            </a:xfrm>
            <a:custGeom>
              <a:avLst/>
              <a:gdLst>
                <a:gd name="T0" fmla="*/ 0 w 86"/>
                <a:gd name="T1" fmla="*/ 0 h 107"/>
                <a:gd name="T2" fmla="*/ 0 w 86"/>
                <a:gd name="T3" fmla="*/ 0 h 107"/>
                <a:gd name="T4" fmla="*/ 0 w 86"/>
                <a:gd name="T5" fmla="*/ 0 h 107"/>
                <a:gd name="T6" fmla="*/ 0 w 86"/>
                <a:gd name="T7" fmla="*/ 0 h 107"/>
                <a:gd name="T8" fmla="*/ 0 w 86"/>
                <a:gd name="T9" fmla="*/ 0 h 107"/>
                <a:gd name="T10" fmla="*/ 0 w 86"/>
                <a:gd name="T11" fmla="*/ 0 h 107"/>
                <a:gd name="T12" fmla="*/ 0 w 86"/>
                <a:gd name="T13" fmla="*/ 0 h 107"/>
                <a:gd name="T14" fmla="*/ 0 w 86"/>
                <a:gd name="T15" fmla="*/ 0 h 107"/>
                <a:gd name="T16" fmla="*/ 0 w 86"/>
                <a:gd name="T17" fmla="*/ 0 h 107"/>
                <a:gd name="T18" fmla="*/ 0 w 86"/>
                <a:gd name="T19" fmla="*/ 0 h 107"/>
                <a:gd name="T20" fmla="*/ 0 w 86"/>
                <a:gd name="T21" fmla="*/ 0 h 107"/>
                <a:gd name="T22" fmla="*/ 0 w 86"/>
                <a:gd name="T23" fmla="*/ 0 h 107"/>
                <a:gd name="T24" fmla="*/ 0 w 86"/>
                <a:gd name="T25" fmla="*/ 0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85" y="53"/>
                  </a:moveTo>
                  <a:cubicBezTo>
                    <a:pt x="85" y="63"/>
                    <a:pt x="83" y="72"/>
                    <a:pt x="79" y="80"/>
                  </a:cubicBezTo>
                  <a:cubicBezTo>
                    <a:pt x="75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79" y="26"/>
                  </a:cubicBezTo>
                  <a:cubicBezTo>
                    <a:pt x="83" y="35"/>
                    <a:pt x="85" y="43"/>
                    <a:pt x="85" y="5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9" name="Freeform 49">
              <a:extLst>
                <a:ext uri="{FF2B5EF4-FFF2-40B4-BE49-F238E27FC236}">
                  <a16:creationId xmlns:a16="http://schemas.microsoft.com/office/drawing/2014/main" id="{47889C27-7FA1-411D-8D90-189D0EE70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8" y="3092"/>
              <a:ext cx="24" cy="36"/>
            </a:xfrm>
            <a:custGeom>
              <a:avLst/>
              <a:gdLst>
                <a:gd name="T0" fmla="*/ 0 w 160"/>
                <a:gd name="T1" fmla="*/ 0 h 210"/>
                <a:gd name="T2" fmla="*/ 0 w 160"/>
                <a:gd name="T3" fmla="*/ 0 h 210"/>
                <a:gd name="T4" fmla="*/ 0 w 160"/>
                <a:gd name="T5" fmla="*/ 0 h 210"/>
                <a:gd name="T6" fmla="*/ 0 w 160"/>
                <a:gd name="T7" fmla="*/ 0 h 210"/>
                <a:gd name="T8" fmla="*/ 0 w 160"/>
                <a:gd name="T9" fmla="*/ 0 h 210"/>
                <a:gd name="T10" fmla="*/ 0 w 160"/>
                <a:gd name="T11" fmla="*/ 0 h 2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0" h="210">
                  <a:moveTo>
                    <a:pt x="103" y="21"/>
                  </a:moveTo>
                  <a:cubicBezTo>
                    <a:pt x="54" y="0"/>
                    <a:pt x="21" y="49"/>
                    <a:pt x="13" y="76"/>
                  </a:cubicBezTo>
                  <a:cubicBezTo>
                    <a:pt x="0" y="116"/>
                    <a:pt x="16" y="161"/>
                    <a:pt x="21" y="170"/>
                  </a:cubicBezTo>
                  <a:cubicBezTo>
                    <a:pt x="25" y="178"/>
                    <a:pt x="60" y="209"/>
                    <a:pt x="141" y="179"/>
                  </a:cubicBezTo>
                  <a:cubicBezTo>
                    <a:pt x="139" y="179"/>
                    <a:pt x="159" y="135"/>
                    <a:pt x="151" y="92"/>
                  </a:cubicBezTo>
                  <a:cubicBezTo>
                    <a:pt x="135" y="69"/>
                    <a:pt x="146" y="37"/>
                    <a:pt x="103" y="21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0" name="Freeform 50">
              <a:extLst>
                <a:ext uri="{FF2B5EF4-FFF2-40B4-BE49-F238E27FC236}">
                  <a16:creationId xmlns:a16="http://schemas.microsoft.com/office/drawing/2014/main" id="{EF45A120-6A56-4927-8764-25B683D09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" y="3094"/>
              <a:ext cx="23" cy="32"/>
            </a:xfrm>
            <a:custGeom>
              <a:avLst/>
              <a:gdLst>
                <a:gd name="T0" fmla="*/ 0 w 156"/>
                <a:gd name="T1" fmla="*/ 0 h 193"/>
                <a:gd name="T2" fmla="*/ 0 w 156"/>
                <a:gd name="T3" fmla="*/ 0 h 193"/>
                <a:gd name="T4" fmla="*/ 0 w 156"/>
                <a:gd name="T5" fmla="*/ 0 h 193"/>
                <a:gd name="T6" fmla="*/ 0 w 156"/>
                <a:gd name="T7" fmla="*/ 0 h 193"/>
                <a:gd name="T8" fmla="*/ 0 w 156"/>
                <a:gd name="T9" fmla="*/ 0 h 193"/>
                <a:gd name="T10" fmla="*/ 0 w 156"/>
                <a:gd name="T11" fmla="*/ 0 h 193"/>
                <a:gd name="T12" fmla="*/ 0 w 156"/>
                <a:gd name="T13" fmla="*/ 0 h 193"/>
                <a:gd name="T14" fmla="*/ 0 w 156"/>
                <a:gd name="T15" fmla="*/ 0 h 193"/>
                <a:gd name="T16" fmla="*/ 0 w 156"/>
                <a:gd name="T17" fmla="*/ 0 h 193"/>
                <a:gd name="T18" fmla="*/ 0 w 156"/>
                <a:gd name="T19" fmla="*/ 0 h 193"/>
                <a:gd name="T20" fmla="*/ 0 w 156"/>
                <a:gd name="T21" fmla="*/ 0 h 193"/>
                <a:gd name="T22" fmla="*/ 0 w 156"/>
                <a:gd name="T23" fmla="*/ 0 h 193"/>
                <a:gd name="T24" fmla="*/ 0 w 156"/>
                <a:gd name="T25" fmla="*/ 0 h 193"/>
                <a:gd name="T26" fmla="*/ 0 w 156"/>
                <a:gd name="T27" fmla="*/ 0 h 193"/>
                <a:gd name="T28" fmla="*/ 0 w 156"/>
                <a:gd name="T29" fmla="*/ 0 h 193"/>
                <a:gd name="T30" fmla="*/ 0 w 156"/>
                <a:gd name="T31" fmla="*/ 0 h 193"/>
                <a:gd name="T32" fmla="*/ 0 w 156"/>
                <a:gd name="T33" fmla="*/ 0 h 193"/>
                <a:gd name="T34" fmla="*/ 0 w 156"/>
                <a:gd name="T35" fmla="*/ 0 h 193"/>
                <a:gd name="T36" fmla="*/ 0 w 156"/>
                <a:gd name="T37" fmla="*/ 0 h 193"/>
                <a:gd name="T38" fmla="*/ 0 w 156"/>
                <a:gd name="T39" fmla="*/ 0 h 193"/>
                <a:gd name="T40" fmla="*/ 0 w 156"/>
                <a:gd name="T41" fmla="*/ 0 h 193"/>
                <a:gd name="T42" fmla="*/ 0 w 156"/>
                <a:gd name="T43" fmla="*/ 0 h 193"/>
                <a:gd name="T44" fmla="*/ 0 w 156"/>
                <a:gd name="T45" fmla="*/ 0 h 193"/>
                <a:gd name="T46" fmla="*/ 0 w 156"/>
                <a:gd name="T47" fmla="*/ 0 h 193"/>
                <a:gd name="T48" fmla="*/ 0 w 156"/>
                <a:gd name="T49" fmla="*/ 0 h 193"/>
                <a:gd name="T50" fmla="*/ 0 w 156"/>
                <a:gd name="T51" fmla="*/ 0 h 193"/>
                <a:gd name="T52" fmla="*/ 0 w 156"/>
                <a:gd name="T53" fmla="*/ 0 h 193"/>
                <a:gd name="T54" fmla="*/ 0 w 156"/>
                <a:gd name="T55" fmla="*/ 0 h 193"/>
                <a:gd name="T56" fmla="*/ 0 w 156"/>
                <a:gd name="T57" fmla="*/ 0 h 193"/>
                <a:gd name="T58" fmla="*/ 0 w 156"/>
                <a:gd name="T59" fmla="*/ 0 h 1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56" h="193">
                  <a:moveTo>
                    <a:pt x="130" y="38"/>
                  </a:moveTo>
                  <a:cubicBezTo>
                    <a:pt x="124" y="32"/>
                    <a:pt x="117" y="27"/>
                    <a:pt x="110" y="24"/>
                  </a:cubicBezTo>
                  <a:cubicBezTo>
                    <a:pt x="107" y="22"/>
                    <a:pt x="102" y="21"/>
                    <a:pt x="99" y="21"/>
                  </a:cubicBezTo>
                  <a:cubicBezTo>
                    <a:pt x="96" y="19"/>
                    <a:pt x="91" y="19"/>
                    <a:pt x="87" y="19"/>
                  </a:cubicBezTo>
                  <a:cubicBezTo>
                    <a:pt x="72" y="19"/>
                    <a:pt x="56" y="25"/>
                    <a:pt x="46" y="37"/>
                  </a:cubicBezTo>
                  <a:cubicBezTo>
                    <a:pt x="35" y="49"/>
                    <a:pt x="24" y="65"/>
                    <a:pt x="21" y="80"/>
                  </a:cubicBezTo>
                  <a:cubicBezTo>
                    <a:pt x="18" y="97"/>
                    <a:pt x="18" y="115"/>
                    <a:pt x="21" y="134"/>
                  </a:cubicBezTo>
                  <a:cubicBezTo>
                    <a:pt x="23" y="142"/>
                    <a:pt x="27" y="152"/>
                    <a:pt x="30" y="158"/>
                  </a:cubicBezTo>
                  <a:cubicBezTo>
                    <a:pt x="31" y="159"/>
                    <a:pt x="31" y="161"/>
                    <a:pt x="32" y="162"/>
                  </a:cubicBezTo>
                  <a:cubicBezTo>
                    <a:pt x="33" y="164"/>
                    <a:pt x="35" y="164"/>
                    <a:pt x="35" y="165"/>
                  </a:cubicBezTo>
                  <a:cubicBezTo>
                    <a:pt x="38" y="167"/>
                    <a:pt x="42" y="170"/>
                    <a:pt x="45" y="172"/>
                  </a:cubicBezTo>
                  <a:cubicBezTo>
                    <a:pt x="60" y="179"/>
                    <a:pt x="76" y="182"/>
                    <a:pt x="94" y="180"/>
                  </a:cubicBezTo>
                  <a:cubicBezTo>
                    <a:pt x="110" y="180"/>
                    <a:pt x="128" y="177"/>
                    <a:pt x="145" y="172"/>
                  </a:cubicBezTo>
                  <a:cubicBezTo>
                    <a:pt x="128" y="180"/>
                    <a:pt x="112" y="185"/>
                    <a:pt x="94" y="189"/>
                  </a:cubicBezTo>
                  <a:cubicBezTo>
                    <a:pt x="76" y="192"/>
                    <a:pt x="58" y="190"/>
                    <a:pt x="39" y="183"/>
                  </a:cubicBezTo>
                  <a:cubicBezTo>
                    <a:pt x="35" y="182"/>
                    <a:pt x="32" y="180"/>
                    <a:pt x="27" y="177"/>
                  </a:cubicBezTo>
                  <a:cubicBezTo>
                    <a:pt x="24" y="176"/>
                    <a:pt x="21" y="174"/>
                    <a:pt x="20" y="172"/>
                  </a:cubicBezTo>
                  <a:cubicBezTo>
                    <a:pt x="20" y="172"/>
                    <a:pt x="19" y="171"/>
                    <a:pt x="18" y="170"/>
                  </a:cubicBezTo>
                  <a:cubicBezTo>
                    <a:pt x="18" y="170"/>
                    <a:pt x="17" y="169"/>
                    <a:pt x="17" y="168"/>
                  </a:cubicBezTo>
                  <a:lnTo>
                    <a:pt x="17" y="167"/>
                  </a:lnTo>
                  <a:cubicBezTo>
                    <a:pt x="16" y="166"/>
                    <a:pt x="16" y="166"/>
                    <a:pt x="15" y="165"/>
                  </a:cubicBezTo>
                  <a:cubicBezTo>
                    <a:pt x="12" y="155"/>
                    <a:pt x="9" y="146"/>
                    <a:pt x="5" y="137"/>
                  </a:cubicBezTo>
                  <a:cubicBezTo>
                    <a:pt x="0" y="117"/>
                    <a:pt x="0" y="97"/>
                    <a:pt x="3" y="75"/>
                  </a:cubicBezTo>
                  <a:cubicBezTo>
                    <a:pt x="9" y="56"/>
                    <a:pt x="20" y="37"/>
                    <a:pt x="33" y="24"/>
                  </a:cubicBezTo>
                  <a:cubicBezTo>
                    <a:pt x="48" y="10"/>
                    <a:pt x="66" y="0"/>
                    <a:pt x="85" y="4"/>
                  </a:cubicBezTo>
                  <a:cubicBezTo>
                    <a:pt x="91" y="4"/>
                    <a:pt x="96" y="6"/>
                    <a:pt x="100" y="7"/>
                  </a:cubicBezTo>
                  <a:cubicBezTo>
                    <a:pt x="105" y="9"/>
                    <a:pt x="109" y="10"/>
                    <a:pt x="114" y="13"/>
                  </a:cubicBezTo>
                  <a:cubicBezTo>
                    <a:pt x="121" y="19"/>
                    <a:pt x="128" y="25"/>
                    <a:pt x="135" y="34"/>
                  </a:cubicBezTo>
                  <a:cubicBezTo>
                    <a:pt x="146" y="47"/>
                    <a:pt x="152" y="67"/>
                    <a:pt x="155" y="87"/>
                  </a:cubicBezTo>
                  <a:cubicBezTo>
                    <a:pt x="149" y="69"/>
                    <a:pt x="143" y="50"/>
                    <a:pt x="130" y="38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1" name="Freeform 51">
              <a:extLst>
                <a:ext uri="{FF2B5EF4-FFF2-40B4-BE49-F238E27FC236}">
                  <a16:creationId xmlns:a16="http://schemas.microsoft.com/office/drawing/2014/main" id="{9B6CE06D-CA30-490A-B31B-8C0EB281A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7" y="3106"/>
              <a:ext cx="8" cy="12"/>
            </a:xfrm>
            <a:custGeom>
              <a:avLst/>
              <a:gdLst>
                <a:gd name="T0" fmla="*/ 0 w 86"/>
                <a:gd name="T1" fmla="*/ 0 h 107"/>
                <a:gd name="T2" fmla="*/ 0 w 86"/>
                <a:gd name="T3" fmla="*/ 0 h 107"/>
                <a:gd name="T4" fmla="*/ 0 w 86"/>
                <a:gd name="T5" fmla="*/ 0 h 107"/>
                <a:gd name="T6" fmla="*/ 0 w 86"/>
                <a:gd name="T7" fmla="*/ 0 h 107"/>
                <a:gd name="T8" fmla="*/ 0 w 86"/>
                <a:gd name="T9" fmla="*/ 0 h 107"/>
                <a:gd name="T10" fmla="*/ 0 w 86"/>
                <a:gd name="T11" fmla="*/ 0 h 107"/>
                <a:gd name="T12" fmla="*/ 0 w 86"/>
                <a:gd name="T13" fmla="*/ 0 h 107"/>
                <a:gd name="T14" fmla="*/ 0 w 86"/>
                <a:gd name="T15" fmla="*/ 0 h 107"/>
                <a:gd name="T16" fmla="*/ 0 w 86"/>
                <a:gd name="T17" fmla="*/ 0 h 107"/>
                <a:gd name="T18" fmla="*/ 0 w 86"/>
                <a:gd name="T19" fmla="*/ 0 h 107"/>
                <a:gd name="T20" fmla="*/ 0 w 86"/>
                <a:gd name="T21" fmla="*/ 0 h 107"/>
                <a:gd name="T22" fmla="*/ 0 w 86"/>
                <a:gd name="T23" fmla="*/ 0 h 107"/>
                <a:gd name="T24" fmla="*/ 0 w 86"/>
                <a:gd name="T25" fmla="*/ 0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107">
                  <a:moveTo>
                    <a:pt x="85" y="53"/>
                  </a:moveTo>
                  <a:cubicBezTo>
                    <a:pt x="85" y="63"/>
                    <a:pt x="84" y="72"/>
                    <a:pt x="80" y="80"/>
                  </a:cubicBezTo>
                  <a:cubicBezTo>
                    <a:pt x="76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80" y="26"/>
                  </a:cubicBezTo>
                  <a:cubicBezTo>
                    <a:pt x="83" y="35"/>
                    <a:pt x="85" y="43"/>
                    <a:pt x="85" y="53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2" name="Freeform 52">
              <a:extLst>
                <a:ext uri="{FF2B5EF4-FFF2-40B4-BE49-F238E27FC236}">
                  <a16:creationId xmlns:a16="http://schemas.microsoft.com/office/drawing/2014/main" id="{376142ED-95F4-4457-9E3C-33A940252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5" y="3148"/>
              <a:ext cx="8" cy="6"/>
            </a:xfrm>
            <a:custGeom>
              <a:avLst/>
              <a:gdLst>
                <a:gd name="T0" fmla="*/ 0 w 88"/>
                <a:gd name="T1" fmla="*/ 0 h 74"/>
                <a:gd name="T2" fmla="*/ 0 w 88"/>
                <a:gd name="T3" fmla="*/ 0 h 74"/>
                <a:gd name="T4" fmla="*/ 0 w 88"/>
                <a:gd name="T5" fmla="*/ 0 h 74"/>
                <a:gd name="T6" fmla="*/ 0 w 88"/>
                <a:gd name="T7" fmla="*/ 0 h 74"/>
                <a:gd name="T8" fmla="*/ 0 w 88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74">
                  <a:moveTo>
                    <a:pt x="0" y="0"/>
                  </a:moveTo>
                  <a:cubicBezTo>
                    <a:pt x="29" y="0"/>
                    <a:pt x="58" y="0"/>
                    <a:pt x="87" y="0"/>
                  </a:cubicBezTo>
                  <a:cubicBezTo>
                    <a:pt x="87" y="24"/>
                    <a:pt x="87" y="48"/>
                    <a:pt x="87" y="73"/>
                  </a:cubicBezTo>
                  <a:cubicBezTo>
                    <a:pt x="58" y="73"/>
                    <a:pt x="29" y="73"/>
                    <a:pt x="0" y="73"/>
                  </a:cubicBezTo>
                  <a:cubicBezTo>
                    <a:pt x="0" y="48"/>
                    <a:pt x="0" y="24"/>
                    <a:pt x="0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3" name="Freeform 53">
              <a:extLst>
                <a:ext uri="{FF2B5EF4-FFF2-40B4-BE49-F238E27FC236}">
                  <a16:creationId xmlns:a16="http://schemas.microsoft.com/office/drawing/2014/main" id="{7D53CD8F-86AA-4E10-BB78-139DCBFC0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9" y="3134"/>
              <a:ext cx="61" cy="16"/>
            </a:xfrm>
            <a:custGeom>
              <a:avLst/>
              <a:gdLst>
                <a:gd name="T0" fmla="*/ 0 w 329"/>
                <a:gd name="T1" fmla="*/ 0 h 120"/>
                <a:gd name="T2" fmla="*/ 0 w 329"/>
                <a:gd name="T3" fmla="*/ 0 h 120"/>
                <a:gd name="T4" fmla="*/ 0 w 329"/>
                <a:gd name="T5" fmla="*/ 0 h 120"/>
                <a:gd name="T6" fmla="*/ 0 w 329"/>
                <a:gd name="T7" fmla="*/ 0 h 120"/>
                <a:gd name="T8" fmla="*/ 0 w 329"/>
                <a:gd name="T9" fmla="*/ 0 h 120"/>
                <a:gd name="T10" fmla="*/ 0 w 329"/>
                <a:gd name="T11" fmla="*/ 0 h 120"/>
                <a:gd name="T12" fmla="*/ 0 w 329"/>
                <a:gd name="T13" fmla="*/ 0 h 120"/>
                <a:gd name="T14" fmla="*/ 0 w 329"/>
                <a:gd name="T15" fmla="*/ 0 h 120"/>
                <a:gd name="T16" fmla="*/ 0 w 329"/>
                <a:gd name="T17" fmla="*/ 0 h 120"/>
                <a:gd name="T18" fmla="*/ 0 w 329"/>
                <a:gd name="T19" fmla="*/ 0 h 120"/>
                <a:gd name="T20" fmla="*/ 0 w 329"/>
                <a:gd name="T21" fmla="*/ 0 h 120"/>
                <a:gd name="T22" fmla="*/ 0 w 329"/>
                <a:gd name="T23" fmla="*/ 0 h 120"/>
                <a:gd name="T24" fmla="*/ 0 w 329"/>
                <a:gd name="T25" fmla="*/ 0 h 120"/>
                <a:gd name="T26" fmla="*/ 0 w 329"/>
                <a:gd name="T27" fmla="*/ 0 h 120"/>
                <a:gd name="T28" fmla="*/ 0 w 329"/>
                <a:gd name="T29" fmla="*/ 0 h 120"/>
                <a:gd name="T30" fmla="*/ 0 w 329"/>
                <a:gd name="T31" fmla="*/ 0 h 120"/>
                <a:gd name="T32" fmla="*/ 0 w 329"/>
                <a:gd name="T33" fmla="*/ 0 h 120"/>
                <a:gd name="T34" fmla="*/ 0 w 329"/>
                <a:gd name="T35" fmla="*/ 0 h 120"/>
                <a:gd name="T36" fmla="*/ 0 w 329"/>
                <a:gd name="T37" fmla="*/ 0 h 1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9" h="120">
                  <a:moveTo>
                    <a:pt x="248" y="102"/>
                  </a:moveTo>
                  <a:cubicBezTo>
                    <a:pt x="231" y="100"/>
                    <a:pt x="215" y="96"/>
                    <a:pt x="201" y="88"/>
                  </a:cubicBezTo>
                  <a:cubicBezTo>
                    <a:pt x="188" y="80"/>
                    <a:pt x="179" y="68"/>
                    <a:pt x="177" y="56"/>
                  </a:cubicBezTo>
                  <a:cubicBezTo>
                    <a:pt x="173" y="38"/>
                    <a:pt x="170" y="19"/>
                    <a:pt x="166" y="0"/>
                  </a:cubicBezTo>
                  <a:cubicBezTo>
                    <a:pt x="162" y="19"/>
                    <a:pt x="158" y="38"/>
                    <a:pt x="155" y="56"/>
                  </a:cubicBezTo>
                  <a:cubicBezTo>
                    <a:pt x="151" y="69"/>
                    <a:pt x="143" y="80"/>
                    <a:pt x="130" y="88"/>
                  </a:cubicBezTo>
                  <a:cubicBezTo>
                    <a:pt x="117" y="96"/>
                    <a:pt x="100" y="102"/>
                    <a:pt x="84" y="102"/>
                  </a:cubicBezTo>
                  <a:cubicBezTo>
                    <a:pt x="66" y="102"/>
                    <a:pt x="49" y="100"/>
                    <a:pt x="35" y="91"/>
                  </a:cubicBezTo>
                  <a:cubicBezTo>
                    <a:pt x="20" y="84"/>
                    <a:pt x="6" y="73"/>
                    <a:pt x="0" y="58"/>
                  </a:cubicBezTo>
                  <a:cubicBezTo>
                    <a:pt x="2" y="75"/>
                    <a:pt x="12" y="90"/>
                    <a:pt x="27" y="100"/>
                  </a:cubicBezTo>
                  <a:cubicBezTo>
                    <a:pt x="42" y="109"/>
                    <a:pt x="63" y="116"/>
                    <a:pt x="82" y="118"/>
                  </a:cubicBezTo>
                  <a:cubicBezTo>
                    <a:pt x="103" y="119"/>
                    <a:pt x="124" y="115"/>
                    <a:pt x="142" y="105"/>
                  </a:cubicBezTo>
                  <a:cubicBezTo>
                    <a:pt x="151" y="100"/>
                    <a:pt x="158" y="93"/>
                    <a:pt x="164" y="84"/>
                  </a:cubicBezTo>
                  <a:cubicBezTo>
                    <a:pt x="171" y="93"/>
                    <a:pt x="179" y="100"/>
                    <a:pt x="188" y="105"/>
                  </a:cubicBezTo>
                  <a:cubicBezTo>
                    <a:pt x="206" y="115"/>
                    <a:pt x="227" y="119"/>
                    <a:pt x="246" y="118"/>
                  </a:cubicBezTo>
                  <a:cubicBezTo>
                    <a:pt x="265" y="118"/>
                    <a:pt x="287" y="111"/>
                    <a:pt x="302" y="100"/>
                  </a:cubicBezTo>
                  <a:cubicBezTo>
                    <a:pt x="317" y="90"/>
                    <a:pt x="328" y="73"/>
                    <a:pt x="328" y="58"/>
                  </a:cubicBezTo>
                  <a:cubicBezTo>
                    <a:pt x="325" y="71"/>
                    <a:pt x="312" y="83"/>
                    <a:pt x="297" y="91"/>
                  </a:cubicBezTo>
                  <a:cubicBezTo>
                    <a:pt x="282" y="97"/>
                    <a:pt x="264" y="102"/>
                    <a:pt x="248" y="102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4" name="Freeform 54">
              <a:extLst>
                <a:ext uri="{FF2B5EF4-FFF2-40B4-BE49-F238E27FC236}">
                  <a16:creationId xmlns:a16="http://schemas.microsoft.com/office/drawing/2014/main" id="{A16827D3-490E-472D-B51E-CE3436337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" y="3129"/>
              <a:ext cx="19" cy="3"/>
            </a:xfrm>
            <a:custGeom>
              <a:avLst/>
              <a:gdLst>
                <a:gd name="T0" fmla="*/ 0 w 135"/>
                <a:gd name="T1" fmla="*/ 0 h 61"/>
                <a:gd name="T2" fmla="*/ 0 w 135"/>
                <a:gd name="T3" fmla="*/ 0 h 61"/>
                <a:gd name="T4" fmla="*/ 0 w 135"/>
                <a:gd name="T5" fmla="*/ 0 h 61"/>
                <a:gd name="T6" fmla="*/ 0 w 135"/>
                <a:gd name="T7" fmla="*/ 0 h 61"/>
                <a:gd name="T8" fmla="*/ 0 w 135"/>
                <a:gd name="T9" fmla="*/ 0 h 61"/>
                <a:gd name="T10" fmla="*/ 0 w 135"/>
                <a:gd name="T11" fmla="*/ 0 h 61"/>
                <a:gd name="T12" fmla="*/ 0 w 135"/>
                <a:gd name="T13" fmla="*/ 0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5" h="61">
                  <a:moveTo>
                    <a:pt x="67" y="0"/>
                  </a:moveTo>
                  <a:cubicBezTo>
                    <a:pt x="56" y="0"/>
                    <a:pt x="21" y="0"/>
                    <a:pt x="9" y="10"/>
                  </a:cubicBezTo>
                  <a:cubicBezTo>
                    <a:pt x="0" y="16"/>
                    <a:pt x="7" y="32"/>
                    <a:pt x="28" y="48"/>
                  </a:cubicBezTo>
                  <a:cubicBezTo>
                    <a:pt x="43" y="58"/>
                    <a:pt x="56" y="60"/>
                    <a:pt x="66" y="60"/>
                  </a:cubicBezTo>
                  <a:cubicBezTo>
                    <a:pt x="77" y="60"/>
                    <a:pt x="91" y="56"/>
                    <a:pt x="104" y="48"/>
                  </a:cubicBezTo>
                  <a:cubicBezTo>
                    <a:pt x="130" y="32"/>
                    <a:pt x="134" y="16"/>
                    <a:pt x="126" y="10"/>
                  </a:cubicBezTo>
                  <a:cubicBezTo>
                    <a:pt x="115" y="0"/>
                    <a:pt x="79" y="0"/>
                    <a:pt x="67" y="0"/>
                  </a:cubicBezTo>
                </a:path>
              </a:pathLst>
            </a:custGeom>
            <a:solidFill>
              <a:srgbClr val="74B5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06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">
            <a:extLst>
              <a:ext uri="{FF2B5EF4-FFF2-40B4-BE49-F238E27FC236}">
                <a16:creationId xmlns:a16="http://schemas.microsoft.com/office/drawing/2014/main" id="{BA85E800-3211-4347-A061-3F954F2FE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968375"/>
            <a:ext cx="2808287" cy="3600450"/>
          </a:xfrm>
          <a:prstGeom prst="rect">
            <a:avLst/>
          </a:prstGeom>
          <a:noFill/>
          <a:ln w="635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 useBgFill="1">
        <p:nvSpPr>
          <p:cNvPr id="3" name="文字方塊 2">
            <a:extLst>
              <a:ext uri="{FF2B5EF4-FFF2-40B4-BE49-F238E27FC236}">
                <a16:creationId xmlns:a16="http://schemas.microsoft.com/office/drawing/2014/main" id="{CCC40D38-84CF-4063-874D-6F84BC512A82}"/>
              </a:ext>
            </a:extLst>
          </p:cNvPr>
          <p:cNvSpPr txBox="1"/>
          <p:nvPr/>
        </p:nvSpPr>
        <p:spPr>
          <a:xfrm>
            <a:off x="3095625" y="1943100"/>
            <a:ext cx="5365750" cy="178435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>
              <a:lnSpc>
                <a:spcPts val="6600"/>
              </a:lnSpc>
              <a:defRPr/>
            </a:pPr>
            <a:r>
              <a:rPr lang="zh-TW" altLang="en-US" sz="60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高雄市政府</a:t>
            </a:r>
            <a:endParaRPr lang="en-US" altLang="zh-TW" sz="60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600"/>
              </a:lnSpc>
              <a:defRPr/>
            </a:pPr>
            <a:r>
              <a:rPr lang="zh-TW" altLang="en-US" sz="6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員工協助方案</a:t>
            </a:r>
          </a:p>
        </p:txBody>
      </p:sp>
      <p:cxnSp>
        <p:nvCxnSpPr>
          <p:cNvPr id="5124" name="直線接點 8">
            <a:extLst>
              <a:ext uri="{FF2B5EF4-FFF2-40B4-BE49-F238E27FC236}">
                <a16:creationId xmlns:a16="http://schemas.microsoft.com/office/drawing/2014/main" id="{83A1F1F7-5AB7-4D62-8E80-4F331A69E6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19163" y="1466850"/>
            <a:ext cx="1350962" cy="1584325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5" name="直線接點 11">
            <a:extLst>
              <a:ext uri="{FF2B5EF4-FFF2-40B4-BE49-F238E27FC236}">
                <a16:creationId xmlns:a16="http://schemas.microsoft.com/office/drawing/2014/main" id="{CA3E43B9-EDAF-4B87-B16A-920F311A4F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1150938"/>
            <a:ext cx="1330325" cy="1655762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6" name="直線接點 12">
            <a:extLst>
              <a:ext uri="{FF2B5EF4-FFF2-40B4-BE49-F238E27FC236}">
                <a16:creationId xmlns:a16="http://schemas.microsoft.com/office/drawing/2014/main" id="{7C4251DD-CEFD-4E2F-858B-4B042DFC8D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97025" y="1711325"/>
            <a:ext cx="1344613" cy="1655763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7" name="直線接點 17">
            <a:extLst>
              <a:ext uri="{FF2B5EF4-FFF2-40B4-BE49-F238E27FC236}">
                <a16:creationId xmlns:a16="http://schemas.microsoft.com/office/drawing/2014/main" id="{9ACAC827-E23A-4459-8238-FB5CCBEA8B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43038" y="407988"/>
            <a:ext cx="1330325" cy="1657350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2" name="直角三角形 16">
            <a:extLst>
              <a:ext uri="{FF2B5EF4-FFF2-40B4-BE49-F238E27FC236}">
                <a16:creationId xmlns:a16="http://schemas.microsoft.com/office/drawing/2014/main" id="{1E39966D-4078-41A3-8439-2A9DA089D8C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144463" y="4130675"/>
            <a:ext cx="10225088" cy="1539875"/>
          </a:xfrm>
          <a:prstGeom prst="rtTriangl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zh-TW" altLang="en-US" sz="2400" b="1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新莊高中人事室關心您</a:t>
            </a:r>
            <a:r>
              <a:rPr lang="en-US" altLang="zh-TW" sz="2400" b="1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~~113</a:t>
            </a:r>
            <a:r>
              <a:rPr lang="zh-TW" altLang="en-US" sz="2400" b="1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b="1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400" b="1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B1B54C3-1F98-4EB2-85DE-7F05940FD2DE}"/>
              </a:ext>
            </a:extLst>
          </p:cNvPr>
          <p:cNvSpPr txBox="1"/>
          <p:nvPr/>
        </p:nvSpPr>
        <p:spPr>
          <a:xfrm>
            <a:off x="6840538" y="3727450"/>
            <a:ext cx="24765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b="1" dirty="0">
                <a:solidFill>
                  <a:srgbClr val="F27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EAP</a:t>
            </a:r>
            <a:r>
              <a:rPr lang="zh-TW" altLang="en-US" sz="2400" b="1" dirty="0">
                <a:solidFill>
                  <a:srgbClr val="F27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就在你身邊</a:t>
            </a: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9">
            <a:extLst>
              <a:ext uri="{FF2B5EF4-FFF2-40B4-BE49-F238E27FC236}">
                <a16:creationId xmlns:a16="http://schemas.microsoft.com/office/drawing/2014/main" id="{E325FCFA-CAA8-4916-9DE9-2B5685A2C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t="10532" r="22995" b="12927"/>
          <a:stretch>
            <a:fillRect/>
          </a:stretch>
        </p:blipFill>
        <p:spPr bwMode="auto">
          <a:xfrm>
            <a:off x="144463" y="1106488"/>
            <a:ext cx="4513262" cy="3910012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圖片 1">
            <a:extLst>
              <a:ext uri="{FF2B5EF4-FFF2-40B4-BE49-F238E27FC236}">
                <a16:creationId xmlns:a16="http://schemas.microsoft.com/office/drawing/2014/main" id="{079E6CE5-97B0-43C0-AEAC-63FBAB3DE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t="16983" r="22856" b="9363"/>
          <a:stretch>
            <a:fillRect/>
          </a:stretch>
        </p:blipFill>
        <p:spPr bwMode="auto">
          <a:xfrm>
            <a:off x="4829175" y="1108075"/>
            <a:ext cx="5113338" cy="3935413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AA4665D-9616-4935-9050-7AE07743B13C}"/>
              </a:ext>
            </a:extLst>
          </p:cNvPr>
          <p:cNvSpPr/>
          <p:nvPr/>
        </p:nvSpPr>
        <p:spPr>
          <a:xfrm>
            <a:off x="503238" y="215900"/>
            <a:ext cx="8785225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「性別平等工作法」、「性騷擾防治法」 及「跟蹤騷擾防制法」宣導</a:t>
            </a:r>
            <a:endParaRPr lang="en-US" altLang="zh-TW" sz="2200" b="1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2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落實性騷擾防治，營造友善職場，尊重每一個人</a:t>
            </a:r>
          </a:p>
        </p:txBody>
      </p:sp>
    </p:spTree>
  </p:cSld>
  <p:clrMapOvr>
    <a:masterClrMapping/>
  </p:clrMapOvr>
  <p:transition spd="slow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>
            <a:extLst>
              <a:ext uri="{FF2B5EF4-FFF2-40B4-BE49-F238E27FC236}">
                <a16:creationId xmlns:a16="http://schemas.microsoft.com/office/drawing/2014/main" id="{4F41B437-C76B-4C1B-9DE6-C8590E17D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5538" y="2674938"/>
            <a:ext cx="2444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r>
              <a:rPr lang="en-US" altLang="zh-TW" sz="1800"/>
              <a:t> </a:t>
            </a:r>
          </a:p>
        </p:txBody>
      </p:sp>
      <p:sp>
        <p:nvSpPr>
          <p:cNvPr id="23555" name="Line 6">
            <a:extLst>
              <a:ext uri="{FF2B5EF4-FFF2-40B4-BE49-F238E27FC236}">
                <a16:creationId xmlns:a16="http://schemas.microsoft.com/office/drawing/2014/main" id="{E2E35EEE-BB72-4771-A529-3572007736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900113"/>
            <a:ext cx="3240087" cy="1587"/>
          </a:xfrm>
          <a:prstGeom prst="line">
            <a:avLst/>
          </a:prstGeom>
          <a:noFill/>
          <a:ln w="8892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6" name="Line 7">
            <a:extLst>
              <a:ext uri="{FF2B5EF4-FFF2-40B4-BE49-F238E27FC236}">
                <a16:creationId xmlns:a16="http://schemas.microsoft.com/office/drawing/2014/main" id="{1C24919A-A2C1-4623-AF20-44F446926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900113"/>
            <a:ext cx="5580063" cy="1587"/>
          </a:xfrm>
          <a:prstGeom prst="line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1DF7A3C8-5273-4684-B856-32E198AB7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0313"/>
            <a:ext cx="10080625" cy="630237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pic>
        <p:nvPicPr>
          <p:cNvPr id="23558" name="圖片 15">
            <a:extLst>
              <a:ext uri="{FF2B5EF4-FFF2-40B4-BE49-F238E27FC236}">
                <a16:creationId xmlns:a16="http://schemas.microsoft.com/office/drawing/2014/main" id="{8B28E23D-F995-47AE-995A-6643CFA6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6" t="25684" r="1756" b="7533"/>
          <a:stretch>
            <a:fillRect/>
          </a:stretch>
        </p:blipFill>
        <p:spPr bwMode="auto">
          <a:xfrm>
            <a:off x="144463" y="1087438"/>
            <a:ext cx="4608512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圖片 16">
            <a:extLst>
              <a:ext uri="{FF2B5EF4-FFF2-40B4-BE49-F238E27FC236}">
                <a16:creationId xmlns:a16="http://schemas.microsoft.com/office/drawing/2014/main" id="{A8AEBA5C-1C54-41B5-A7C3-7E333AEC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10" b="87460"/>
          <a:stretch>
            <a:fillRect/>
          </a:stretch>
        </p:blipFill>
        <p:spPr bwMode="auto">
          <a:xfrm>
            <a:off x="457200" y="441325"/>
            <a:ext cx="3048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圖片 17">
            <a:extLst>
              <a:ext uri="{FF2B5EF4-FFF2-40B4-BE49-F238E27FC236}">
                <a16:creationId xmlns:a16="http://schemas.microsoft.com/office/drawing/2014/main" id="{EC64782F-A979-4849-A1D4-BBF4845BF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t="28253" r="2769" b="4709"/>
          <a:stretch>
            <a:fillRect/>
          </a:stretch>
        </p:blipFill>
        <p:spPr bwMode="auto">
          <a:xfrm>
            <a:off x="4935538" y="1106488"/>
            <a:ext cx="500062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2" name="直線接點 8">
            <a:extLst>
              <a:ext uri="{FF2B5EF4-FFF2-40B4-BE49-F238E27FC236}">
                <a16:creationId xmlns:a16="http://schemas.microsoft.com/office/drawing/2014/main" id="{A6D7B40E-9FAC-4A28-914D-E6A2F46216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4538" y="1652588"/>
            <a:ext cx="1350962" cy="1584325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03" name="直線接點 11">
            <a:extLst>
              <a:ext uri="{FF2B5EF4-FFF2-40B4-BE49-F238E27FC236}">
                <a16:creationId xmlns:a16="http://schemas.microsoft.com/office/drawing/2014/main" id="{D8AFAC71-AF0A-453C-87CF-576A4439CC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1150938"/>
            <a:ext cx="1330325" cy="1655762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04" name="直線接點 12">
            <a:extLst>
              <a:ext uri="{FF2B5EF4-FFF2-40B4-BE49-F238E27FC236}">
                <a16:creationId xmlns:a16="http://schemas.microsoft.com/office/drawing/2014/main" id="{B2A2DD95-F280-419E-985F-E419F2971F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4650" y="544513"/>
            <a:ext cx="1344613" cy="1655762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05" name="直線接點 17">
            <a:extLst>
              <a:ext uri="{FF2B5EF4-FFF2-40B4-BE49-F238E27FC236}">
                <a16:creationId xmlns:a16="http://schemas.microsoft.com/office/drawing/2014/main" id="{8D5AD2D4-0619-4A40-B0B5-4E1CF3E654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97000" y="1135063"/>
            <a:ext cx="1330325" cy="1655762"/>
          </a:xfrm>
          <a:prstGeom prst="line">
            <a:avLst/>
          </a:prstGeom>
          <a:noFill/>
          <a:ln w="9525" algn="ctr">
            <a:solidFill>
              <a:srgbClr val="00B05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06" name="直角三角形 9">
            <a:extLst>
              <a:ext uri="{FF2B5EF4-FFF2-40B4-BE49-F238E27FC236}">
                <a16:creationId xmlns:a16="http://schemas.microsoft.com/office/drawing/2014/main" id="{EC174AF1-0108-4CFB-A97F-874553269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" y="3754438"/>
            <a:ext cx="10080625" cy="1971675"/>
          </a:xfrm>
          <a:prstGeom prst="rtTriangl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9BED707-677B-49C0-B63C-3A6E66A9F18F}"/>
              </a:ext>
            </a:extLst>
          </p:cNvPr>
          <p:cNvSpPr/>
          <p:nvPr/>
        </p:nvSpPr>
        <p:spPr>
          <a:xfrm>
            <a:off x="962025" y="636588"/>
            <a:ext cx="7172325" cy="43084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zh-TW" sz="2800" b="1" kern="1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本校員工「</a:t>
            </a:r>
            <a:r>
              <a:rPr lang="zh-TW" altLang="zh-TW" sz="2800" b="1" u="sng" kern="1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内部關懷工作團隊</a:t>
            </a:r>
            <a:r>
              <a:rPr lang="zh-TW" altLang="zh-TW" sz="2800" b="1" kern="1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TW" altLang="en-US" sz="2800" b="1" kern="1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介紹</a:t>
            </a:r>
            <a:endParaRPr lang="en-US" altLang="zh-TW" sz="2800" b="1" kern="100" dirty="0">
              <a:solidFill>
                <a:srgbClr val="FF33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TW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成員</a:t>
            </a:r>
            <a:r>
              <a:rPr lang="en-US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位：</a:t>
            </a:r>
            <a:endParaRPr lang="en-US" altLang="zh-TW" sz="24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校長、</a:t>
            </a: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教務主任、學務主任、總務主任、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輔導主任、</a:t>
            </a: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圖書館主任、人事室主任及組員</a:t>
            </a:r>
            <a:endParaRPr lang="en-US" altLang="zh-TW" sz="24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團隊召集人</a:t>
            </a: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由校長擔任。</a:t>
            </a:r>
          </a:p>
          <a:p>
            <a:pPr>
              <a:defRPr/>
            </a:pPr>
            <a:r>
              <a:rPr lang="en-US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關懷員</a:t>
            </a: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由人事主任擔任</a:t>
            </a: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為市府傳遞</a:t>
            </a:r>
            <a:r>
              <a:rPr lang="en-US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EAP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相關資</a:t>
            </a:r>
            <a:endParaRPr lang="en-US" altLang="zh-TW" sz="24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40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源予校內關懷工作團隊之橋樑。</a:t>
            </a:r>
          </a:p>
          <a:p>
            <a:pPr>
              <a:defRPr/>
            </a:pPr>
            <a:endParaRPr lang="en-US" altLang="zh-TW" sz="2000" b="1" kern="100" dirty="0">
              <a:solidFill>
                <a:schemeClr val="tx1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TW" sz="2000" b="1" kern="100" dirty="0">
              <a:solidFill>
                <a:schemeClr val="tx1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TW" sz="2000" b="1" kern="100" dirty="0">
              <a:solidFill>
                <a:schemeClr val="tx1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defRPr/>
            </a:pPr>
            <a:endParaRPr lang="zh-TW" altLang="en-US" dirty="0">
              <a:solidFill>
                <a:schemeClr val="tx1"/>
              </a:solidFill>
            </a:endParaRPr>
          </a:p>
        </p:txBody>
      </p:sp>
      <p:sp useBgFill="1">
        <p:nvSpPr>
          <p:cNvPr id="10" name="文字方塊 9">
            <a:extLst>
              <a:ext uri="{FF2B5EF4-FFF2-40B4-BE49-F238E27FC236}">
                <a16:creationId xmlns:a16="http://schemas.microsoft.com/office/drawing/2014/main" id="{CF495C20-F32C-4780-A409-411043DEFF4F}"/>
              </a:ext>
            </a:extLst>
          </p:cNvPr>
          <p:cNvSpPr txBox="1"/>
          <p:nvPr/>
        </p:nvSpPr>
        <p:spPr>
          <a:xfrm>
            <a:off x="2095500" y="4021138"/>
            <a:ext cx="3095625" cy="1220787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defRPr/>
            </a:pPr>
            <a:r>
              <a:rPr lang="zh-TW" altLang="en-US" sz="2400" b="1" dirty="0">
                <a:ln w="0"/>
                <a:solidFill>
                  <a:srgbClr val="E303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工作是場馬拉松</a:t>
            </a:r>
            <a:endParaRPr lang="en-US" altLang="zh-TW" sz="2400" b="1" dirty="0">
              <a:ln w="0"/>
              <a:solidFill>
                <a:srgbClr val="E3032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zh-TW" sz="2400" b="1" dirty="0">
                <a:ln w="0"/>
                <a:solidFill>
                  <a:srgbClr val="E303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EAP</a:t>
            </a:r>
            <a:r>
              <a:rPr lang="zh-TW" altLang="en-US" sz="2400" b="1" dirty="0">
                <a:ln w="0"/>
                <a:solidFill>
                  <a:srgbClr val="E303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助您</a:t>
            </a:r>
            <a:endParaRPr lang="en-US" altLang="zh-TW" sz="2400" b="1" dirty="0">
              <a:ln w="0"/>
              <a:solidFill>
                <a:srgbClr val="E3032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000"/>
              </a:lnSpc>
              <a:defRPr/>
            </a:pPr>
            <a:r>
              <a:rPr lang="zh-TW" altLang="en-US" sz="2400" b="1" dirty="0">
                <a:ln w="0"/>
                <a:solidFill>
                  <a:srgbClr val="E3032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步步踏實 安心前進</a:t>
            </a:r>
            <a:endParaRPr lang="en-US" altLang="zh-TW" sz="2400" b="1" dirty="0">
              <a:ln w="0"/>
              <a:solidFill>
                <a:srgbClr val="E3032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609" name="文字方塊 3">
            <a:extLst>
              <a:ext uri="{FF2B5EF4-FFF2-40B4-BE49-F238E27FC236}">
                <a16:creationId xmlns:a16="http://schemas.microsoft.com/office/drawing/2014/main" id="{25C446D7-283B-47D9-BA66-04F34862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4386263"/>
            <a:ext cx="2225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1">
            <a:extLst>
              <a:ext uri="{FF2B5EF4-FFF2-40B4-BE49-F238E27FC236}">
                <a16:creationId xmlns:a16="http://schemas.microsoft.com/office/drawing/2014/main" id="{756B4EBF-DCBF-485C-AB59-D299D9A7D3A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740650" y="366713"/>
            <a:ext cx="2195513" cy="352425"/>
          </a:xfrm>
          <a:custGeom>
            <a:avLst/>
            <a:gdLst>
              <a:gd name="T0" fmla="*/ 2195513 w 2195513"/>
              <a:gd name="T1" fmla="*/ 176213 h 352425"/>
              <a:gd name="T2" fmla="*/ 1097757 w 2195513"/>
              <a:gd name="T3" fmla="*/ 352425 h 352425"/>
              <a:gd name="T4" fmla="*/ 0 w 2195513"/>
              <a:gd name="T5" fmla="*/ 176213 h 352425"/>
              <a:gd name="T6" fmla="*/ 1097757 w 2195513"/>
              <a:gd name="T7" fmla="*/ 0 h 352425"/>
              <a:gd name="T8" fmla="*/ 0 60000 65536"/>
              <a:gd name="T9" fmla="*/ 0 60000 65536"/>
              <a:gd name="T10" fmla="*/ 0 60000 65536"/>
              <a:gd name="T11" fmla="*/ 0 60000 65536"/>
              <a:gd name="T12" fmla="*/ 0 w 2195513"/>
              <a:gd name="T13" fmla="*/ 0 h 352425"/>
              <a:gd name="T14" fmla="*/ 2195513 w 2195513"/>
              <a:gd name="T15" fmla="*/ 352425 h 3524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95513" h="352425">
                <a:moveTo>
                  <a:pt x="0" y="0"/>
                </a:moveTo>
                <a:lnTo>
                  <a:pt x="6101" y="0"/>
                </a:lnTo>
                <a:lnTo>
                  <a:pt x="6101" y="490"/>
                </a:lnTo>
                <a:lnTo>
                  <a:pt x="6101" y="980"/>
                </a:lnTo>
                <a:lnTo>
                  <a:pt x="0" y="980"/>
                </a:lnTo>
                <a:lnTo>
                  <a:pt x="0" y="0"/>
                </a:lnTo>
                <a:close/>
              </a:path>
            </a:pathLst>
          </a:custGeom>
          <a:solidFill>
            <a:srgbClr val="FFDE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F9F8078A-8AB1-48B2-BB71-6EEE38CE6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1330325"/>
            <a:ext cx="3960813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zh-TW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 「員工協助方案」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(Employee Assistance Program</a:t>
            </a:r>
            <a:r>
              <a:rPr lang="zh-TW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，簡稱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EAP)</a:t>
            </a:r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47FDE5E5-5840-4422-8A24-59AA85D4D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1038225"/>
            <a:ext cx="1587" cy="3702050"/>
          </a:xfrm>
          <a:prstGeom prst="line">
            <a:avLst/>
          </a:prstGeom>
          <a:noFill/>
          <a:ln w="63360">
            <a:solidFill>
              <a:srgbClr val="F2753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3B23E14F-8DB0-43FC-91F4-3195C7B44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2501900"/>
            <a:ext cx="2547937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A7FB6D25-EB0F-4AE5-B671-0B419621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1262063"/>
            <a:ext cx="9620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Text Box 7">
            <a:extLst>
              <a:ext uri="{FF2B5EF4-FFF2-40B4-BE49-F238E27FC236}">
                <a16:creationId xmlns:a16="http://schemas.microsoft.com/office/drawing/2014/main" id="{03667B47-AF51-4D14-A229-7D1EA85D2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1512888"/>
            <a:ext cx="37449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運用於工作職場的方案</a:t>
            </a: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165E07C9-BAE9-4D8B-A485-1A515189E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1911350"/>
            <a:ext cx="9620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0459AC68-F972-4F43-B4FA-F5CFFBAF2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2114550"/>
            <a:ext cx="3816350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發現並協助員工解決可能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影響工作效能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的個人問題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包括健康、婚姻、家庭、財務、法律、情緒等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，及協助組織處理可能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影響生產力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的相關議題</a:t>
            </a:r>
          </a:p>
        </p:txBody>
      </p:sp>
      <p:sp>
        <p:nvSpPr>
          <p:cNvPr id="7178" name="Line 12">
            <a:extLst>
              <a:ext uri="{FF2B5EF4-FFF2-40B4-BE49-F238E27FC236}">
                <a16:creationId xmlns:a16="http://schemas.microsoft.com/office/drawing/2014/main" id="{C572148A-243C-4FB3-A306-7F4D1383A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900113"/>
            <a:ext cx="3240087" cy="1587"/>
          </a:xfrm>
          <a:prstGeom prst="line">
            <a:avLst/>
          </a:prstGeom>
          <a:noFill/>
          <a:ln w="8892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9" name="Line 13">
            <a:extLst>
              <a:ext uri="{FF2B5EF4-FFF2-40B4-BE49-F238E27FC236}">
                <a16:creationId xmlns:a16="http://schemas.microsoft.com/office/drawing/2014/main" id="{67BFC2D0-F614-4F8E-A2A3-0D1F255B1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900113"/>
            <a:ext cx="5580063" cy="1587"/>
          </a:xfrm>
          <a:prstGeom prst="line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80" name="Text Box 14">
            <a:extLst>
              <a:ext uri="{FF2B5EF4-FFF2-40B4-BE49-F238E27FC236}">
                <a16:creationId xmlns:a16="http://schemas.microsoft.com/office/drawing/2014/main" id="{F702E90D-CE6B-462A-8F2C-038767B0F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" y="325438"/>
            <a:ext cx="30607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EAP</a:t>
            </a:r>
            <a:r>
              <a:rPr lang="zh-TW" altLang="en-US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定義</a:t>
            </a:r>
            <a:endParaRPr lang="zh-TW" altLang="zh-TW" sz="36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81" name="Rectangle 11">
            <a:extLst>
              <a:ext uri="{FF2B5EF4-FFF2-40B4-BE49-F238E27FC236}">
                <a16:creationId xmlns:a16="http://schemas.microsoft.com/office/drawing/2014/main" id="{F1AD9890-9887-4928-A228-29321BD52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0313"/>
            <a:ext cx="10080625" cy="630237"/>
          </a:xfrm>
          <a:prstGeom prst="rect">
            <a:avLst/>
          </a:prstGeom>
          <a:solidFill>
            <a:srgbClr val="F275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1">
            <a:extLst>
              <a:ext uri="{FF2B5EF4-FFF2-40B4-BE49-F238E27FC236}">
                <a16:creationId xmlns:a16="http://schemas.microsoft.com/office/drawing/2014/main" id="{DFEB54A5-5ACC-48CD-B577-453DFA6CD709}"/>
              </a:ext>
            </a:extLst>
          </p:cNvPr>
          <p:cNvSpPr>
            <a:spLocks noChangeArrowheads="1"/>
          </p:cNvSpPr>
          <p:nvPr/>
        </p:nvSpPr>
        <p:spPr bwMode="auto">
          <a:xfrm rot="8220000">
            <a:off x="2711450" y="1938338"/>
            <a:ext cx="415925" cy="517525"/>
          </a:xfrm>
          <a:custGeom>
            <a:avLst/>
            <a:gdLst>
              <a:gd name="T0" fmla="*/ 415925 w 415925"/>
              <a:gd name="T1" fmla="*/ 258763 h 517525"/>
              <a:gd name="T2" fmla="*/ 207963 w 415925"/>
              <a:gd name="T3" fmla="*/ 517525 h 517525"/>
              <a:gd name="T4" fmla="*/ 0 w 415925"/>
              <a:gd name="T5" fmla="*/ 258763 h 517525"/>
              <a:gd name="T6" fmla="*/ 207963 w 415925"/>
              <a:gd name="T7" fmla="*/ 0 h 517525"/>
              <a:gd name="T8" fmla="*/ 0 60000 65536"/>
              <a:gd name="T9" fmla="*/ 0 60000 65536"/>
              <a:gd name="T10" fmla="*/ 0 60000 65536"/>
              <a:gd name="T11" fmla="*/ 0 60000 65536"/>
              <a:gd name="T12" fmla="*/ 0 w 415925"/>
              <a:gd name="T13" fmla="*/ 0 h 517525"/>
              <a:gd name="T14" fmla="*/ 415925 w 415925"/>
              <a:gd name="T15" fmla="*/ 517525 h 5175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5925" h="517525">
                <a:moveTo>
                  <a:pt x="0" y="1438"/>
                </a:moveTo>
                <a:lnTo>
                  <a:pt x="0" y="0"/>
                </a:lnTo>
                <a:lnTo>
                  <a:pt x="1155" y="1438"/>
                </a:lnTo>
                <a:lnTo>
                  <a:pt x="0" y="1438"/>
                </a:lnTo>
                <a:close/>
              </a:path>
            </a:pathLst>
          </a:custGeom>
          <a:solidFill>
            <a:srgbClr val="007C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19" name="Freeform 2">
            <a:extLst>
              <a:ext uri="{FF2B5EF4-FFF2-40B4-BE49-F238E27FC236}">
                <a16:creationId xmlns:a16="http://schemas.microsoft.com/office/drawing/2014/main" id="{7F87E382-D079-41D5-BD45-7CDF6EEE9088}"/>
              </a:ext>
            </a:extLst>
          </p:cNvPr>
          <p:cNvSpPr>
            <a:spLocks noChangeArrowheads="1"/>
          </p:cNvSpPr>
          <p:nvPr/>
        </p:nvSpPr>
        <p:spPr bwMode="auto">
          <a:xfrm rot="9060000">
            <a:off x="2265363" y="2957513"/>
            <a:ext cx="417512" cy="517525"/>
          </a:xfrm>
          <a:custGeom>
            <a:avLst/>
            <a:gdLst>
              <a:gd name="T0" fmla="*/ 417512 w 417512"/>
              <a:gd name="T1" fmla="*/ 258763 h 517525"/>
              <a:gd name="T2" fmla="*/ 208756 w 417512"/>
              <a:gd name="T3" fmla="*/ 517525 h 517525"/>
              <a:gd name="T4" fmla="*/ 0 w 417512"/>
              <a:gd name="T5" fmla="*/ 258763 h 517525"/>
              <a:gd name="T6" fmla="*/ 208756 w 417512"/>
              <a:gd name="T7" fmla="*/ 0 h 517525"/>
              <a:gd name="T8" fmla="*/ 0 60000 65536"/>
              <a:gd name="T9" fmla="*/ 0 60000 65536"/>
              <a:gd name="T10" fmla="*/ 0 60000 65536"/>
              <a:gd name="T11" fmla="*/ 0 60000 65536"/>
              <a:gd name="T12" fmla="*/ 0 w 417512"/>
              <a:gd name="T13" fmla="*/ 0 h 517525"/>
              <a:gd name="T14" fmla="*/ 417512 w 417512"/>
              <a:gd name="T15" fmla="*/ 517525 h 5175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512" h="517525">
                <a:moveTo>
                  <a:pt x="0" y="1438"/>
                </a:moveTo>
                <a:lnTo>
                  <a:pt x="0" y="0"/>
                </a:lnTo>
                <a:lnTo>
                  <a:pt x="1160" y="1438"/>
                </a:lnTo>
                <a:lnTo>
                  <a:pt x="0" y="1438"/>
                </a:lnTo>
                <a:close/>
              </a:path>
            </a:pathLst>
          </a:custGeom>
          <a:solidFill>
            <a:srgbClr val="8ABC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20" name="Freeform 3">
            <a:extLst>
              <a:ext uri="{FF2B5EF4-FFF2-40B4-BE49-F238E27FC236}">
                <a16:creationId xmlns:a16="http://schemas.microsoft.com/office/drawing/2014/main" id="{C3009D33-EBBC-45DF-8FF3-BB9900FA4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444500"/>
            <a:ext cx="1231900" cy="815975"/>
          </a:xfrm>
          <a:custGeom>
            <a:avLst/>
            <a:gdLst>
              <a:gd name="T0" fmla="*/ 1231900 w 1231900"/>
              <a:gd name="T1" fmla="*/ 407988 h 815975"/>
              <a:gd name="T2" fmla="*/ 615950 w 1231900"/>
              <a:gd name="T3" fmla="*/ 815975 h 815975"/>
              <a:gd name="T4" fmla="*/ 0 w 1231900"/>
              <a:gd name="T5" fmla="*/ 407988 h 815975"/>
              <a:gd name="T6" fmla="*/ 615950 w 1231900"/>
              <a:gd name="T7" fmla="*/ 0 h 815975"/>
              <a:gd name="T8" fmla="*/ 0 60000 65536"/>
              <a:gd name="T9" fmla="*/ 0 60000 65536"/>
              <a:gd name="T10" fmla="*/ 0 60000 65536"/>
              <a:gd name="T11" fmla="*/ 0 60000 65536"/>
              <a:gd name="T12" fmla="*/ 0 w 1231900"/>
              <a:gd name="T13" fmla="*/ 0 h 815975"/>
              <a:gd name="T14" fmla="*/ 1231900 w 1231900"/>
              <a:gd name="T15" fmla="*/ 815975 h 815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1900" h="815975">
                <a:moveTo>
                  <a:pt x="2828" y="1011"/>
                </a:moveTo>
                <a:cubicBezTo>
                  <a:pt x="2828" y="453"/>
                  <a:pt x="2194" y="0"/>
                  <a:pt x="1414" y="0"/>
                </a:cubicBezTo>
                <a:cubicBezTo>
                  <a:pt x="633" y="0"/>
                  <a:pt x="0" y="453"/>
                  <a:pt x="0" y="1011"/>
                </a:cubicBezTo>
                <a:cubicBezTo>
                  <a:pt x="0" y="1513"/>
                  <a:pt x="510" y="1928"/>
                  <a:pt x="1179" y="2008"/>
                </a:cubicBezTo>
                <a:cubicBezTo>
                  <a:pt x="1173" y="2254"/>
                  <a:pt x="1094" y="2469"/>
                  <a:pt x="974" y="2595"/>
                </a:cubicBezTo>
                <a:cubicBezTo>
                  <a:pt x="1304" y="2538"/>
                  <a:pt x="1563" y="2305"/>
                  <a:pt x="1630" y="2010"/>
                </a:cubicBezTo>
                <a:cubicBezTo>
                  <a:pt x="2307" y="1935"/>
                  <a:pt x="2828" y="1517"/>
                  <a:pt x="2828" y="1011"/>
                </a:cubicBezTo>
                <a:close/>
                <a:moveTo>
                  <a:pt x="723" y="1206"/>
                </a:moveTo>
                <a:cubicBezTo>
                  <a:pt x="616" y="1206"/>
                  <a:pt x="529" y="1119"/>
                  <a:pt x="529" y="1012"/>
                </a:cubicBezTo>
                <a:cubicBezTo>
                  <a:pt x="529" y="905"/>
                  <a:pt x="616" y="818"/>
                  <a:pt x="723" y="818"/>
                </a:cubicBezTo>
                <a:cubicBezTo>
                  <a:pt x="830" y="818"/>
                  <a:pt x="917" y="905"/>
                  <a:pt x="917" y="1012"/>
                </a:cubicBezTo>
                <a:cubicBezTo>
                  <a:pt x="917" y="1119"/>
                  <a:pt x="830" y="1206"/>
                  <a:pt x="723" y="1206"/>
                </a:cubicBezTo>
                <a:close/>
                <a:moveTo>
                  <a:pt x="1419" y="1206"/>
                </a:moveTo>
                <a:cubicBezTo>
                  <a:pt x="1312" y="1206"/>
                  <a:pt x="1225" y="1119"/>
                  <a:pt x="1225" y="1012"/>
                </a:cubicBezTo>
                <a:cubicBezTo>
                  <a:pt x="1225" y="905"/>
                  <a:pt x="1312" y="818"/>
                  <a:pt x="1419" y="818"/>
                </a:cubicBezTo>
                <a:cubicBezTo>
                  <a:pt x="1526" y="818"/>
                  <a:pt x="1613" y="905"/>
                  <a:pt x="1613" y="1012"/>
                </a:cubicBezTo>
                <a:cubicBezTo>
                  <a:pt x="1613" y="1119"/>
                  <a:pt x="1526" y="1206"/>
                  <a:pt x="1419" y="1206"/>
                </a:cubicBezTo>
                <a:close/>
                <a:moveTo>
                  <a:pt x="2115" y="1206"/>
                </a:moveTo>
                <a:cubicBezTo>
                  <a:pt x="2007" y="1206"/>
                  <a:pt x="1921" y="1119"/>
                  <a:pt x="1921" y="1012"/>
                </a:cubicBezTo>
                <a:cubicBezTo>
                  <a:pt x="1921" y="905"/>
                  <a:pt x="2007" y="818"/>
                  <a:pt x="2115" y="818"/>
                </a:cubicBezTo>
                <a:cubicBezTo>
                  <a:pt x="2222" y="818"/>
                  <a:pt x="2309" y="905"/>
                  <a:pt x="2309" y="1012"/>
                </a:cubicBezTo>
                <a:cubicBezTo>
                  <a:pt x="2309" y="1119"/>
                  <a:pt x="2222" y="1206"/>
                  <a:pt x="2115" y="1206"/>
                </a:cubicBezTo>
                <a:close/>
                <a:moveTo>
                  <a:pt x="3402" y="2360"/>
                </a:moveTo>
                <a:cubicBezTo>
                  <a:pt x="3408" y="2607"/>
                  <a:pt x="3487" y="2822"/>
                  <a:pt x="3608" y="2948"/>
                </a:cubicBezTo>
                <a:cubicBezTo>
                  <a:pt x="3277" y="2891"/>
                  <a:pt x="3018" y="2658"/>
                  <a:pt x="2951" y="2362"/>
                </a:cubicBezTo>
                <a:cubicBezTo>
                  <a:pt x="2682" y="2329"/>
                  <a:pt x="2445" y="2234"/>
                  <a:pt x="2260" y="2102"/>
                </a:cubicBezTo>
                <a:cubicBezTo>
                  <a:pt x="2790" y="1891"/>
                  <a:pt x="3149" y="1487"/>
                  <a:pt x="3149" y="1022"/>
                </a:cubicBezTo>
                <a:cubicBezTo>
                  <a:pt x="3149" y="853"/>
                  <a:pt x="3102" y="693"/>
                  <a:pt x="3016" y="547"/>
                </a:cubicBezTo>
                <a:cubicBezTo>
                  <a:pt x="3067" y="542"/>
                  <a:pt x="3116" y="535"/>
                  <a:pt x="3168" y="535"/>
                </a:cubicBezTo>
                <a:cubicBezTo>
                  <a:pt x="3878" y="535"/>
                  <a:pt x="4455" y="947"/>
                  <a:pt x="4455" y="1456"/>
                </a:cubicBezTo>
                <a:cubicBezTo>
                  <a:pt x="4455" y="1907"/>
                  <a:pt x="4001" y="2281"/>
                  <a:pt x="3402" y="2360"/>
                </a:cubicBezTo>
                <a:close/>
              </a:path>
            </a:pathLst>
          </a:custGeom>
          <a:solidFill>
            <a:srgbClr val="00B3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5F7F3830-85A5-47D6-8251-E5CFB2536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063" y="1439863"/>
            <a:ext cx="2332037" cy="700087"/>
          </a:xfrm>
          <a:prstGeom prst="rect">
            <a:avLst/>
          </a:prstGeom>
          <a:solidFill>
            <a:srgbClr val="8ABC1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zh-TW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服務對象</a:t>
            </a: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2CAC9C57-A5A2-4C9E-A55F-C6E2F2DE5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1293813"/>
            <a:ext cx="4568825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zh-TW" altLang="zh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市府全體員工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zh-TW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公教人員、約聘僱人員、職工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技工、駕駛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、臨時人員、駐衛警人員</a:t>
            </a:r>
          </a:p>
        </p:txBody>
      </p:sp>
      <p:sp>
        <p:nvSpPr>
          <p:cNvPr id="9223" name="Rectangle 6">
            <a:extLst>
              <a:ext uri="{FF2B5EF4-FFF2-40B4-BE49-F238E27FC236}">
                <a16:creationId xmlns:a16="http://schemas.microsoft.com/office/drawing/2014/main" id="{DEE1E372-847A-48E1-96D3-90B4463E5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63" y="3375025"/>
            <a:ext cx="2211387" cy="700088"/>
          </a:xfrm>
          <a:prstGeom prst="rect">
            <a:avLst/>
          </a:prstGeom>
          <a:solidFill>
            <a:srgbClr val="007C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zh-TW" sz="40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聯繫管道</a:t>
            </a:r>
          </a:p>
        </p:txBody>
      </p:sp>
      <p:sp>
        <p:nvSpPr>
          <p:cNvPr id="9224" name="Rectangle 7">
            <a:extLst>
              <a:ext uri="{FF2B5EF4-FFF2-40B4-BE49-F238E27FC236}">
                <a16:creationId xmlns:a16="http://schemas.microsoft.com/office/drawing/2014/main" id="{0A92AA17-7270-49EA-80B4-CE730DC43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425" y="3255963"/>
            <a:ext cx="62452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07963" indent="-207963"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zh-TW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各機關</a:t>
            </a:r>
            <a:r>
              <a:rPr lang="zh-TW" altLang="en-US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zh-TW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人事單位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zh-TW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市府</a:t>
            </a:r>
            <a:r>
              <a:rPr lang="en-US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EAP</a:t>
            </a:r>
            <a:r>
              <a:rPr lang="zh-TW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服務專線</a:t>
            </a:r>
            <a:r>
              <a:rPr lang="zh-TW" altLang="en-US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07-3306034</a:t>
            </a: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zh-TW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高雄晴空站</a:t>
            </a:r>
            <a:r>
              <a:rPr lang="zh-TW" altLang="en-US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ihappy@kcg.gov.tw</a:t>
            </a:r>
          </a:p>
        </p:txBody>
      </p:sp>
      <p:sp>
        <p:nvSpPr>
          <p:cNvPr id="9225" name="Freeform 8">
            <a:extLst>
              <a:ext uri="{FF2B5EF4-FFF2-40B4-BE49-F238E27FC236}">
                <a16:creationId xmlns:a16="http://schemas.microsoft.com/office/drawing/2014/main" id="{C551F572-D150-4C20-913E-C76EDAC6EEF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742238" y="368300"/>
            <a:ext cx="2195512" cy="352425"/>
          </a:xfrm>
          <a:custGeom>
            <a:avLst/>
            <a:gdLst>
              <a:gd name="T0" fmla="*/ 2195512 w 2195512"/>
              <a:gd name="T1" fmla="*/ 176213 h 352425"/>
              <a:gd name="T2" fmla="*/ 1097756 w 2195512"/>
              <a:gd name="T3" fmla="*/ 352425 h 352425"/>
              <a:gd name="T4" fmla="*/ 0 w 2195512"/>
              <a:gd name="T5" fmla="*/ 176213 h 352425"/>
              <a:gd name="T6" fmla="*/ 1097756 w 2195512"/>
              <a:gd name="T7" fmla="*/ 0 h 352425"/>
              <a:gd name="T8" fmla="*/ 0 60000 65536"/>
              <a:gd name="T9" fmla="*/ 0 60000 65536"/>
              <a:gd name="T10" fmla="*/ 0 60000 65536"/>
              <a:gd name="T11" fmla="*/ 0 60000 65536"/>
              <a:gd name="T12" fmla="*/ 0 w 2195512"/>
              <a:gd name="T13" fmla="*/ 0 h 352425"/>
              <a:gd name="T14" fmla="*/ 2195512 w 2195512"/>
              <a:gd name="T15" fmla="*/ 352425 h 3524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95512" h="352425">
                <a:moveTo>
                  <a:pt x="0" y="0"/>
                </a:moveTo>
                <a:lnTo>
                  <a:pt x="6101" y="0"/>
                </a:lnTo>
                <a:lnTo>
                  <a:pt x="6101" y="490"/>
                </a:lnTo>
                <a:lnTo>
                  <a:pt x="6101" y="980"/>
                </a:lnTo>
                <a:lnTo>
                  <a:pt x="0" y="980"/>
                </a:lnTo>
                <a:lnTo>
                  <a:pt x="0" y="0"/>
                </a:lnTo>
                <a:close/>
              </a:path>
            </a:pathLst>
          </a:custGeom>
          <a:solidFill>
            <a:srgbClr val="FFDE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9226" name="Picture 9">
            <a:extLst>
              <a:ext uri="{FF2B5EF4-FFF2-40B4-BE49-F238E27FC236}">
                <a16:creationId xmlns:a16="http://schemas.microsoft.com/office/drawing/2014/main" id="{53177D3E-7E5A-4856-8A44-004111A0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1389063" y="4216400"/>
            <a:ext cx="17510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7" name="Picture 10">
            <a:extLst>
              <a:ext uri="{FF2B5EF4-FFF2-40B4-BE49-F238E27FC236}">
                <a16:creationId xmlns:a16="http://schemas.microsoft.com/office/drawing/2014/main" id="{F9EEE02D-EB70-4843-BC3A-C6DFDE7A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">
            <a:off x="8075613" y="893763"/>
            <a:ext cx="1560512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8" name="Line 11">
            <a:extLst>
              <a:ext uri="{FF2B5EF4-FFF2-40B4-BE49-F238E27FC236}">
                <a16:creationId xmlns:a16="http://schemas.microsoft.com/office/drawing/2014/main" id="{A0C38A73-4775-418B-834C-9634AF4D2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963" y="3087688"/>
            <a:ext cx="8464550" cy="1587"/>
          </a:xfrm>
          <a:prstGeom prst="line">
            <a:avLst/>
          </a:prstGeom>
          <a:noFill/>
          <a:ln w="19080">
            <a:solidFill>
              <a:srgbClr val="00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9" name="Line 12">
            <a:extLst>
              <a:ext uri="{FF2B5EF4-FFF2-40B4-BE49-F238E27FC236}">
                <a16:creationId xmlns:a16="http://schemas.microsoft.com/office/drawing/2014/main" id="{FFA6D5AA-C19A-4A93-A0D6-80DD1FD4E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900113"/>
            <a:ext cx="3240087" cy="1587"/>
          </a:xfrm>
          <a:prstGeom prst="line">
            <a:avLst/>
          </a:prstGeom>
          <a:noFill/>
          <a:ln w="8892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30" name="Line 13">
            <a:extLst>
              <a:ext uri="{FF2B5EF4-FFF2-40B4-BE49-F238E27FC236}">
                <a16:creationId xmlns:a16="http://schemas.microsoft.com/office/drawing/2014/main" id="{4E881AB5-48DF-4229-9CD8-F4D80A5F0A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900113"/>
            <a:ext cx="5580063" cy="1587"/>
          </a:xfrm>
          <a:prstGeom prst="line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31" name="Text Box 14">
            <a:extLst>
              <a:ext uri="{FF2B5EF4-FFF2-40B4-BE49-F238E27FC236}">
                <a16:creationId xmlns:a16="http://schemas.microsoft.com/office/drawing/2014/main" id="{18CD9C14-3D13-4EC3-AB87-903182F8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306388"/>
            <a:ext cx="363696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zh-TW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對象與管道</a:t>
            </a: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>
            <a:extLst>
              <a:ext uri="{FF2B5EF4-FFF2-40B4-BE49-F238E27FC236}">
                <a16:creationId xmlns:a16="http://schemas.microsoft.com/office/drawing/2014/main" id="{43B3F570-5F89-4163-863D-4E22A62AC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0650"/>
            <a:ext cx="89979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2CA9962C-3DFF-4A85-B987-4E8F2F94A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993775"/>
            <a:ext cx="341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zh-TW" b="1">
                <a:solidFill>
                  <a:srgbClr val="1584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高雄市政府員工關懷網</a:t>
            </a:r>
          </a:p>
        </p:txBody>
      </p:sp>
      <p:sp>
        <p:nvSpPr>
          <p:cNvPr id="11268" name="Text Box 3">
            <a:extLst>
              <a:ext uri="{FF2B5EF4-FFF2-40B4-BE49-F238E27FC236}">
                <a16:creationId xmlns:a16="http://schemas.microsoft.com/office/drawing/2014/main" id="{3BC34DA2-FE7E-4884-AED2-27D716609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43050"/>
            <a:ext cx="514826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b="1">
                <a:latin typeface="微軟正黑體" panose="020B0604030504040204" pitchFamily="34" charset="-120"/>
              </a:rPr>
              <a:t>1.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登入高雄市政府人事服務網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(iKPD)</a:t>
            </a:r>
          </a:p>
        </p:txBody>
      </p:sp>
      <p:pic>
        <p:nvPicPr>
          <p:cNvPr id="11269" name="Picture 4">
            <a:extLst>
              <a:ext uri="{FF2B5EF4-FFF2-40B4-BE49-F238E27FC236}">
                <a16:creationId xmlns:a16="http://schemas.microsoft.com/office/drawing/2014/main" id="{A4CC0881-C1DD-477F-AC7B-69E48011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00"/>
            <a:ext cx="4895850" cy="347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Text Box 5">
            <a:extLst>
              <a:ext uri="{FF2B5EF4-FFF2-40B4-BE49-F238E27FC236}">
                <a16:creationId xmlns:a16="http://schemas.microsoft.com/office/drawing/2014/main" id="{2DBE9BF8-668E-40A2-ADB2-1609A1070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838" y="1554163"/>
            <a:ext cx="2808287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點選員工關懷網</a:t>
            </a:r>
          </a:p>
        </p:txBody>
      </p:sp>
      <p:pic>
        <p:nvPicPr>
          <p:cNvPr id="11271" name="Picture 6">
            <a:extLst>
              <a:ext uri="{FF2B5EF4-FFF2-40B4-BE49-F238E27FC236}">
                <a16:creationId xmlns:a16="http://schemas.microsoft.com/office/drawing/2014/main" id="{7CB0E115-40C6-4234-A206-9C3DA80AE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160588"/>
            <a:ext cx="4538662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2" name="Line 7">
            <a:extLst>
              <a:ext uri="{FF2B5EF4-FFF2-40B4-BE49-F238E27FC236}">
                <a16:creationId xmlns:a16="http://schemas.microsoft.com/office/drawing/2014/main" id="{2D0EC8AB-97D0-431B-8ED0-794FDD9C7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900113"/>
            <a:ext cx="3240087" cy="1587"/>
          </a:xfrm>
          <a:prstGeom prst="line">
            <a:avLst/>
          </a:prstGeom>
          <a:noFill/>
          <a:ln w="8892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3" name="Line 8">
            <a:extLst>
              <a:ext uri="{FF2B5EF4-FFF2-40B4-BE49-F238E27FC236}">
                <a16:creationId xmlns:a16="http://schemas.microsoft.com/office/drawing/2014/main" id="{295D0ED8-ED43-4BE2-9647-5E6833F7F2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900113"/>
            <a:ext cx="5580063" cy="1587"/>
          </a:xfrm>
          <a:prstGeom prst="line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74" name="Text Box 9">
            <a:extLst>
              <a:ext uri="{FF2B5EF4-FFF2-40B4-BE49-F238E27FC236}">
                <a16:creationId xmlns:a16="http://schemas.microsoft.com/office/drawing/2014/main" id="{57C6F40C-94A5-43A7-B360-6AC26BB11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328613"/>
            <a:ext cx="45354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EAP</a:t>
            </a:r>
            <a:r>
              <a:rPr lang="zh-TW" altLang="zh-TW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雲端療癒所</a:t>
            </a:r>
          </a:p>
        </p:txBody>
      </p:sp>
      <p:sp>
        <p:nvSpPr>
          <p:cNvPr id="11275" name="Rectangle 10">
            <a:extLst>
              <a:ext uri="{FF2B5EF4-FFF2-40B4-BE49-F238E27FC236}">
                <a16:creationId xmlns:a16="http://schemas.microsoft.com/office/drawing/2014/main" id="{53BF7C3B-A42D-4D21-AA2B-4712AEB80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700338"/>
            <a:ext cx="1800225" cy="2879725"/>
          </a:xfrm>
          <a:prstGeom prst="rect">
            <a:avLst/>
          </a:prstGeom>
          <a:noFill/>
          <a:ln w="57240">
            <a:solidFill>
              <a:srgbClr val="FF4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</p:spTree>
  </p:cSld>
  <p:clrMapOvr>
    <a:masterClrMapping/>
  </p:clrMapOvr>
  <p:transition spd="slow"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EB995B85-774C-4BFE-9F83-17DDD7D70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541588"/>
            <a:ext cx="3338513" cy="296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Freeform 2">
            <a:extLst>
              <a:ext uri="{FF2B5EF4-FFF2-40B4-BE49-F238E27FC236}">
                <a16:creationId xmlns:a16="http://schemas.microsoft.com/office/drawing/2014/main" id="{CD5B7879-2604-4D54-B0E0-39928D502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25" y="539750"/>
            <a:ext cx="1231900" cy="815975"/>
          </a:xfrm>
          <a:custGeom>
            <a:avLst/>
            <a:gdLst>
              <a:gd name="T0" fmla="*/ 1231900 w 1231900"/>
              <a:gd name="T1" fmla="*/ 407988 h 815975"/>
              <a:gd name="T2" fmla="*/ 615950 w 1231900"/>
              <a:gd name="T3" fmla="*/ 815975 h 815975"/>
              <a:gd name="T4" fmla="*/ 0 w 1231900"/>
              <a:gd name="T5" fmla="*/ 407988 h 815975"/>
              <a:gd name="T6" fmla="*/ 615950 w 1231900"/>
              <a:gd name="T7" fmla="*/ 0 h 815975"/>
              <a:gd name="T8" fmla="*/ 0 60000 65536"/>
              <a:gd name="T9" fmla="*/ 0 60000 65536"/>
              <a:gd name="T10" fmla="*/ 0 60000 65536"/>
              <a:gd name="T11" fmla="*/ 0 60000 65536"/>
              <a:gd name="T12" fmla="*/ 0 w 1231900"/>
              <a:gd name="T13" fmla="*/ 0 h 815975"/>
              <a:gd name="T14" fmla="*/ 1231900 w 1231900"/>
              <a:gd name="T15" fmla="*/ 815975 h 8159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1900" h="815975">
                <a:moveTo>
                  <a:pt x="2828" y="1011"/>
                </a:moveTo>
                <a:cubicBezTo>
                  <a:pt x="2828" y="453"/>
                  <a:pt x="2194" y="0"/>
                  <a:pt x="1414" y="0"/>
                </a:cubicBezTo>
                <a:cubicBezTo>
                  <a:pt x="633" y="0"/>
                  <a:pt x="0" y="453"/>
                  <a:pt x="0" y="1011"/>
                </a:cubicBezTo>
                <a:cubicBezTo>
                  <a:pt x="0" y="1513"/>
                  <a:pt x="510" y="1928"/>
                  <a:pt x="1179" y="2008"/>
                </a:cubicBezTo>
                <a:cubicBezTo>
                  <a:pt x="1173" y="2254"/>
                  <a:pt x="1094" y="2469"/>
                  <a:pt x="974" y="2595"/>
                </a:cubicBezTo>
                <a:cubicBezTo>
                  <a:pt x="1304" y="2538"/>
                  <a:pt x="1563" y="2305"/>
                  <a:pt x="1630" y="2010"/>
                </a:cubicBezTo>
                <a:cubicBezTo>
                  <a:pt x="2307" y="1935"/>
                  <a:pt x="2828" y="1517"/>
                  <a:pt x="2828" y="1011"/>
                </a:cubicBezTo>
                <a:close/>
                <a:moveTo>
                  <a:pt x="723" y="1206"/>
                </a:moveTo>
                <a:cubicBezTo>
                  <a:pt x="616" y="1206"/>
                  <a:pt x="529" y="1119"/>
                  <a:pt x="529" y="1012"/>
                </a:cubicBezTo>
                <a:cubicBezTo>
                  <a:pt x="529" y="905"/>
                  <a:pt x="616" y="818"/>
                  <a:pt x="723" y="818"/>
                </a:cubicBezTo>
                <a:cubicBezTo>
                  <a:pt x="830" y="818"/>
                  <a:pt x="917" y="905"/>
                  <a:pt x="917" y="1012"/>
                </a:cubicBezTo>
                <a:cubicBezTo>
                  <a:pt x="917" y="1119"/>
                  <a:pt x="830" y="1206"/>
                  <a:pt x="723" y="1206"/>
                </a:cubicBezTo>
                <a:close/>
                <a:moveTo>
                  <a:pt x="1419" y="1206"/>
                </a:moveTo>
                <a:cubicBezTo>
                  <a:pt x="1312" y="1206"/>
                  <a:pt x="1225" y="1119"/>
                  <a:pt x="1225" y="1012"/>
                </a:cubicBezTo>
                <a:cubicBezTo>
                  <a:pt x="1225" y="905"/>
                  <a:pt x="1312" y="818"/>
                  <a:pt x="1419" y="818"/>
                </a:cubicBezTo>
                <a:cubicBezTo>
                  <a:pt x="1526" y="818"/>
                  <a:pt x="1613" y="905"/>
                  <a:pt x="1613" y="1012"/>
                </a:cubicBezTo>
                <a:cubicBezTo>
                  <a:pt x="1613" y="1119"/>
                  <a:pt x="1526" y="1206"/>
                  <a:pt x="1419" y="1206"/>
                </a:cubicBezTo>
                <a:close/>
                <a:moveTo>
                  <a:pt x="2115" y="1206"/>
                </a:moveTo>
                <a:cubicBezTo>
                  <a:pt x="2007" y="1206"/>
                  <a:pt x="1921" y="1119"/>
                  <a:pt x="1921" y="1012"/>
                </a:cubicBezTo>
                <a:cubicBezTo>
                  <a:pt x="1921" y="905"/>
                  <a:pt x="2007" y="818"/>
                  <a:pt x="2115" y="818"/>
                </a:cubicBezTo>
                <a:cubicBezTo>
                  <a:pt x="2222" y="818"/>
                  <a:pt x="2309" y="905"/>
                  <a:pt x="2309" y="1012"/>
                </a:cubicBezTo>
                <a:cubicBezTo>
                  <a:pt x="2309" y="1119"/>
                  <a:pt x="2222" y="1206"/>
                  <a:pt x="2115" y="1206"/>
                </a:cubicBezTo>
                <a:close/>
                <a:moveTo>
                  <a:pt x="3402" y="2360"/>
                </a:moveTo>
                <a:cubicBezTo>
                  <a:pt x="3408" y="2607"/>
                  <a:pt x="3487" y="2822"/>
                  <a:pt x="3608" y="2948"/>
                </a:cubicBezTo>
                <a:cubicBezTo>
                  <a:pt x="3277" y="2891"/>
                  <a:pt x="3018" y="2658"/>
                  <a:pt x="2951" y="2362"/>
                </a:cubicBezTo>
                <a:cubicBezTo>
                  <a:pt x="2682" y="2329"/>
                  <a:pt x="2445" y="2234"/>
                  <a:pt x="2260" y="2102"/>
                </a:cubicBezTo>
                <a:cubicBezTo>
                  <a:pt x="2790" y="1891"/>
                  <a:pt x="3149" y="1487"/>
                  <a:pt x="3149" y="1022"/>
                </a:cubicBezTo>
                <a:cubicBezTo>
                  <a:pt x="3149" y="853"/>
                  <a:pt x="3102" y="693"/>
                  <a:pt x="3016" y="547"/>
                </a:cubicBezTo>
                <a:cubicBezTo>
                  <a:pt x="3067" y="542"/>
                  <a:pt x="3116" y="535"/>
                  <a:pt x="3168" y="535"/>
                </a:cubicBezTo>
                <a:cubicBezTo>
                  <a:pt x="3878" y="535"/>
                  <a:pt x="4455" y="947"/>
                  <a:pt x="4455" y="1456"/>
                </a:cubicBezTo>
                <a:cubicBezTo>
                  <a:pt x="4455" y="1907"/>
                  <a:pt x="4001" y="2281"/>
                  <a:pt x="3402" y="2360"/>
                </a:cubicBezTo>
                <a:close/>
              </a:path>
            </a:pathLst>
          </a:custGeom>
          <a:solidFill>
            <a:srgbClr val="00B3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16" name="Freeform 3">
            <a:extLst>
              <a:ext uri="{FF2B5EF4-FFF2-40B4-BE49-F238E27FC236}">
                <a16:creationId xmlns:a16="http://schemas.microsoft.com/office/drawing/2014/main" id="{FC142BE8-3F25-4FBF-8C7D-ECA8481C335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742238" y="368300"/>
            <a:ext cx="2195512" cy="352425"/>
          </a:xfrm>
          <a:custGeom>
            <a:avLst/>
            <a:gdLst>
              <a:gd name="T0" fmla="*/ 2195512 w 2195512"/>
              <a:gd name="T1" fmla="*/ 176213 h 352425"/>
              <a:gd name="T2" fmla="*/ 1097756 w 2195512"/>
              <a:gd name="T3" fmla="*/ 352425 h 352425"/>
              <a:gd name="T4" fmla="*/ 0 w 2195512"/>
              <a:gd name="T5" fmla="*/ 176213 h 352425"/>
              <a:gd name="T6" fmla="*/ 1097756 w 2195512"/>
              <a:gd name="T7" fmla="*/ 0 h 352425"/>
              <a:gd name="T8" fmla="*/ 0 60000 65536"/>
              <a:gd name="T9" fmla="*/ 0 60000 65536"/>
              <a:gd name="T10" fmla="*/ 0 60000 65536"/>
              <a:gd name="T11" fmla="*/ 0 60000 65536"/>
              <a:gd name="T12" fmla="*/ 0 w 2195512"/>
              <a:gd name="T13" fmla="*/ 0 h 352425"/>
              <a:gd name="T14" fmla="*/ 2195512 w 2195512"/>
              <a:gd name="T15" fmla="*/ 352425 h 3524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95512" h="352425">
                <a:moveTo>
                  <a:pt x="0" y="0"/>
                </a:moveTo>
                <a:lnTo>
                  <a:pt x="6101" y="0"/>
                </a:lnTo>
                <a:lnTo>
                  <a:pt x="6101" y="490"/>
                </a:lnTo>
                <a:lnTo>
                  <a:pt x="6101" y="980"/>
                </a:lnTo>
                <a:lnTo>
                  <a:pt x="0" y="980"/>
                </a:lnTo>
                <a:lnTo>
                  <a:pt x="0" y="0"/>
                </a:lnTo>
                <a:close/>
              </a:path>
            </a:pathLst>
          </a:custGeom>
          <a:solidFill>
            <a:srgbClr val="FFDE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317" name="Line 4">
            <a:extLst>
              <a:ext uri="{FF2B5EF4-FFF2-40B4-BE49-F238E27FC236}">
                <a16:creationId xmlns:a16="http://schemas.microsoft.com/office/drawing/2014/main" id="{F072ADC6-3142-4123-A6C8-2D2A735EC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900113"/>
            <a:ext cx="3240087" cy="1587"/>
          </a:xfrm>
          <a:prstGeom prst="line">
            <a:avLst/>
          </a:prstGeom>
          <a:noFill/>
          <a:ln w="8892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8" name="Line 5">
            <a:extLst>
              <a:ext uri="{FF2B5EF4-FFF2-40B4-BE49-F238E27FC236}">
                <a16:creationId xmlns:a16="http://schemas.microsoft.com/office/drawing/2014/main" id="{DC9559E5-1F78-407A-847F-65A291173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900113"/>
            <a:ext cx="5580063" cy="1587"/>
          </a:xfrm>
          <a:prstGeom prst="line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9" name="Text Box 6">
            <a:extLst>
              <a:ext uri="{FF2B5EF4-FFF2-40B4-BE49-F238E27FC236}">
                <a16:creationId xmlns:a16="http://schemas.microsoft.com/office/drawing/2014/main" id="{2C7B2286-7F66-4A29-B575-0B15C8B29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327025"/>
            <a:ext cx="34194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zh-TW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服務面向</a:t>
            </a:r>
          </a:p>
        </p:txBody>
      </p:sp>
      <p:pic>
        <p:nvPicPr>
          <p:cNvPr id="13320" name="Picture 7">
            <a:extLst>
              <a:ext uri="{FF2B5EF4-FFF2-40B4-BE49-F238E27FC236}">
                <a16:creationId xmlns:a16="http://schemas.microsoft.com/office/drawing/2014/main" id="{43B1D149-50F5-43AD-B2A9-E6620E10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1430338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8">
            <a:extLst>
              <a:ext uri="{FF2B5EF4-FFF2-40B4-BE49-F238E27FC236}">
                <a16:creationId xmlns:a16="http://schemas.microsoft.com/office/drawing/2014/main" id="{82DA694A-5971-47BE-814F-85229FE8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787650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2" name="Picture 9">
            <a:extLst>
              <a:ext uri="{FF2B5EF4-FFF2-40B4-BE49-F238E27FC236}">
                <a16:creationId xmlns:a16="http://schemas.microsoft.com/office/drawing/2014/main" id="{9E43AE77-FFEB-4118-A613-F05C3DE4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408113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3" name="Rectangle 10">
            <a:extLst>
              <a:ext uri="{FF2B5EF4-FFF2-40B4-BE49-F238E27FC236}">
                <a16:creationId xmlns:a16="http://schemas.microsoft.com/office/drawing/2014/main" id="{90F0889D-E8E0-4DA7-B46A-93A204A8B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188" y="1301750"/>
            <a:ext cx="2373312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TW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工作面</a:t>
            </a:r>
          </a:p>
          <a:p>
            <a:pPr eaLnBrk="1">
              <a:spcBef>
                <a:spcPct val="0"/>
              </a:spcBef>
              <a:buClrTx/>
              <a:buFontTx/>
              <a:buNone/>
            </a:pPr>
            <a:r>
              <a:rPr lang="zh-TW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藉由種類眾多的課程學習，享受心靈上的平衡與專業的提升。</a:t>
            </a:r>
          </a:p>
        </p:txBody>
      </p:sp>
      <p:sp>
        <p:nvSpPr>
          <p:cNvPr id="13324" name="Rectangle 11">
            <a:extLst>
              <a:ext uri="{FF2B5EF4-FFF2-40B4-BE49-F238E27FC236}">
                <a16:creationId xmlns:a16="http://schemas.microsoft.com/office/drawing/2014/main" id="{28B7973A-1F20-4466-83E2-0259E979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" y="1336675"/>
            <a:ext cx="2193925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TW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員工諮商(詢)</a:t>
            </a:r>
          </a:p>
          <a:p>
            <a:pPr eaLnBrk="1">
              <a:spcBef>
                <a:spcPct val="0"/>
              </a:spcBef>
              <a:buClrTx/>
              <a:buFontTx/>
              <a:buNone/>
            </a:pPr>
            <a:r>
              <a:rPr lang="zh-TW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提供專業心理諮商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詢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</a:p>
        </p:txBody>
      </p:sp>
      <p:sp>
        <p:nvSpPr>
          <p:cNvPr id="13325" name="Rectangle 12">
            <a:extLst>
              <a:ext uri="{FF2B5EF4-FFF2-40B4-BE49-F238E27FC236}">
                <a16:creationId xmlns:a16="http://schemas.microsoft.com/office/drawing/2014/main" id="{ABEB01D9-D401-44AB-85F4-1254EC383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813" y="2676525"/>
            <a:ext cx="2471737" cy="150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TW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組織與管理面</a:t>
            </a:r>
          </a:p>
          <a:p>
            <a:pPr eaLnBrk="1">
              <a:spcBef>
                <a:spcPct val="0"/>
              </a:spcBef>
              <a:buClrTx/>
              <a:buFontTx/>
              <a:buNone/>
            </a:pPr>
            <a:r>
              <a:rPr lang="zh-TW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透過多元訓練課程，昇華組織凝聚及溝通相處管理之道。</a:t>
            </a:r>
          </a:p>
        </p:txBody>
      </p:sp>
      <p:pic>
        <p:nvPicPr>
          <p:cNvPr id="13326" name="Picture 13">
            <a:extLst>
              <a:ext uri="{FF2B5EF4-FFF2-40B4-BE49-F238E27FC236}">
                <a16:creationId xmlns:a16="http://schemas.microsoft.com/office/drawing/2014/main" id="{3E92D383-50DF-4294-9A1C-778A0BB7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1355725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7" name="Rectangle 14">
            <a:extLst>
              <a:ext uri="{FF2B5EF4-FFF2-40B4-BE49-F238E27FC236}">
                <a16:creationId xmlns:a16="http://schemas.microsoft.com/office/drawing/2014/main" id="{0B2C070C-2666-4A71-8232-B6EA07103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1262063"/>
            <a:ext cx="2554287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TW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生活面</a:t>
            </a:r>
          </a:p>
          <a:p>
            <a:pPr eaLnBrk="1">
              <a:spcBef>
                <a:spcPct val="0"/>
              </a:spcBef>
              <a:buClrTx/>
              <a:buFontTx/>
              <a:buNone/>
            </a:pPr>
            <a:r>
              <a:rPr lang="zh-TW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提供法律、財稅與社福資訊，享受無微不至的信心照護。</a:t>
            </a:r>
          </a:p>
        </p:txBody>
      </p:sp>
      <p:pic>
        <p:nvPicPr>
          <p:cNvPr id="13328" name="Picture 15">
            <a:extLst>
              <a:ext uri="{FF2B5EF4-FFF2-40B4-BE49-F238E27FC236}">
                <a16:creationId xmlns:a16="http://schemas.microsoft.com/office/drawing/2014/main" id="{D379A63C-FE87-4ED3-A1B9-6909AD8F0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2808288"/>
            <a:ext cx="5207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9" name="Rectangle 16">
            <a:extLst>
              <a:ext uri="{FF2B5EF4-FFF2-40B4-BE49-F238E27FC236}">
                <a16:creationId xmlns:a16="http://schemas.microsoft.com/office/drawing/2014/main" id="{7FA489C6-AC60-44D5-94DB-AB8F92086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3" y="2713038"/>
            <a:ext cx="2747962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8977313" algn="l"/>
                <a:tab pos="9426575" algn="l"/>
                <a:tab pos="9875838" algn="l"/>
                <a:tab pos="10325100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TW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健康面</a:t>
            </a:r>
          </a:p>
          <a:p>
            <a:pPr eaLnBrk="1">
              <a:spcBef>
                <a:spcPct val="0"/>
              </a:spcBef>
              <a:buClrTx/>
              <a:buFontTx/>
              <a:buNone/>
            </a:pPr>
            <a:r>
              <a:rPr lang="zh-TW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策劃身心課程及服務，增進對身心靈健康之重視及敏感度。</a:t>
            </a:r>
          </a:p>
        </p:txBody>
      </p:sp>
      <p:sp>
        <p:nvSpPr>
          <p:cNvPr id="13330" name="Rectangle 11">
            <a:extLst>
              <a:ext uri="{FF2B5EF4-FFF2-40B4-BE49-F238E27FC236}">
                <a16:creationId xmlns:a16="http://schemas.microsoft.com/office/drawing/2014/main" id="{36C48562-2E63-4956-BB1C-6025E3AA6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0313"/>
            <a:ext cx="10080625" cy="630237"/>
          </a:xfrm>
          <a:prstGeom prst="rect">
            <a:avLst/>
          </a:prstGeom>
          <a:solidFill>
            <a:srgbClr val="FFC8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1">
            <a:extLst>
              <a:ext uri="{FF2B5EF4-FFF2-40B4-BE49-F238E27FC236}">
                <a16:creationId xmlns:a16="http://schemas.microsoft.com/office/drawing/2014/main" id="{8DAC2CB1-0835-4667-B384-C13EA24A79F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885113" y="190500"/>
            <a:ext cx="2195512" cy="352425"/>
          </a:xfrm>
          <a:custGeom>
            <a:avLst/>
            <a:gdLst>
              <a:gd name="T0" fmla="*/ 2195512 w 2195512"/>
              <a:gd name="T1" fmla="*/ 176213 h 352425"/>
              <a:gd name="T2" fmla="*/ 1097756 w 2195512"/>
              <a:gd name="T3" fmla="*/ 352425 h 352425"/>
              <a:gd name="T4" fmla="*/ 0 w 2195512"/>
              <a:gd name="T5" fmla="*/ 176213 h 352425"/>
              <a:gd name="T6" fmla="*/ 1097756 w 2195512"/>
              <a:gd name="T7" fmla="*/ 0 h 352425"/>
              <a:gd name="T8" fmla="*/ 0 60000 65536"/>
              <a:gd name="T9" fmla="*/ 0 60000 65536"/>
              <a:gd name="T10" fmla="*/ 0 60000 65536"/>
              <a:gd name="T11" fmla="*/ 0 60000 65536"/>
              <a:gd name="T12" fmla="*/ 0 w 2195512"/>
              <a:gd name="T13" fmla="*/ 0 h 352425"/>
              <a:gd name="T14" fmla="*/ 2195512 w 2195512"/>
              <a:gd name="T15" fmla="*/ 352425 h 3524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95512" h="352425">
                <a:moveTo>
                  <a:pt x="0" y="0"/>
                </a:moveTo>
                <a:lnTo>
                  <a:pt x="6101" y="0"/>
                </a:lnTo>
                <a:lnTo>
                  <a:pt x="6101" y="490"/>
                </a:lnTo>
                <a:lnTo>
                  <a:pt x="6101" y="980"/>
                </a:lnTo>
                <a:lnTo>
                  <a:pt x="0" y="980"/>
                </a:lnTo>
                <a:lnTo>
                  <a:pt x="0" y="0"/>
                </a:lnTo>
                <a:close/>
              </a:path>
            </a:pathLst>
          </a:custGeom>
          <a:solidFill>
            <a:srgbClr val="FFDE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5363" name="Line 2">
            <a:extLst>
              <a:ext uri="{FF2B5EF4-FFF2-40B4-BE49-F238E27FC236}">
                <a16:creationId xmlns:a16="http://schemas.microsoft.com/office/drawing/2014/main" id="{C33B9AB3-8D95-4627-A59F-9DD3E0FDE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900113"/>
            <a:ext cx="3240087" cy="1587"/>
          </a:xfrm>
          <a:prstGeom prst="line">
            <a:avLst/>
          </a:prstGeom>
          <a:noFill/>
          <a:ln w="8892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Line 3">
            <a:extLst>
              <a:ext uri="{FF2B5EF4-FFF2-40B4-BE49-F238E27FC236}">
                <a16:creationId xmlns:a16="http://schemas.microsoft.com/office/drawing/2014/main" id="{9C36EC84-5393-429B-B60A-57DA5CFCE7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900113"/>
            <a:ext cx="5580063" cy="1587"/>
          </a:xfrm>
          <a:prstGeom prst="line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5" name="AutoShape 4">
            <a:extLst>
              <a:ext uri="{FF2B5EF4-FFF2-40B4-BE49-F238E27FC236}">
                <a16:creationId xmlns:a16="http://schemas.microsoft.com/office/drawing/2014/main" id="{19E97528-3DE0-4BF1-B2DF-9BD685992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1260475"/>
            <a:ext cx="3240088" cy="709613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sz="3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員工諮商</a:t>
            </a:r>
            <a:r>
              <a:rPr lang="en-US" altLang="zh-TW" sz="3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3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詢</a:t>
            </a:r>
            <a:r>
              <a:rPr lang="en-US" altLang="zh-TW" sz="3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FEACA787-009A-4A74-8388-E4ADE8821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3046413"/>
            <a:ext cx="2700337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2900"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>
              <a:lnSpc>
                <a:spcPct val="115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n"/>
            </a:pP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傾聽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的聲音</a:t>
            </a:r>
          </a:p>
          <a:p>
            <a:pPr eaLnBrk="1">
              <a:lnSpc>
                <a:spcPct val="115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n"/>
            </a:pP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陪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面對問題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>
              <a:lnSpc>
                <a:spcPct val="115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EAP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資源管道</a:t>
            </a:r>
            <a:endParaRPr lang="zh-TW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B46FB76B-9A7F-4940-81FC-EF67B8E45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0" y="3060700"/>
            <a:ext cx="3095625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2900"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>
              <a:lnSpc>
                <a:spcPct val="115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en-US" altLang="zh-TW" sz="2000" b="1">
                <a:latin typeface="微軟正黑體" panose="020B0604030504040204" pitchFamily="34" charset="-120"/>
              </a:rPr>
              <a:t>1980(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張老師專線</a:t>
            </a:r>
            <a:r>
              <a:rPr lang="en-US" altLang="zh-TW" sz="2000" b="1">
                <a:latin typeface="微軟正黑體" panose="020B0604030504040204" pitchFamily="34" charset="-120"/>
              </a:rPr>
              <a:t>)</a:t>
            </a:r>
          </a:p>
          <a:p>
            <a:pPr eaLnBrk="1">
              <a:lnSpc>
                <a:spcPct val="115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en-US" altLang="zh-TW" sz="2000" b="1">
                <a:latin typeface="微軟正黑體" panose="020B0604030504040204" pitchFamily="34" charset="-120"/>
              </a:rPr>
              <a:t>1925(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衛福部安心專線</a:t>
            </a:r>
            <a:r>
              <a:rPr lang="en-US" altLang="zh-TW" sz="2000" b="1">
                <a:latin typeface="微軟正黑體" panose="020B0604030504040204" pitchFamily="34" charset="-120"/>
              </a:rPr>
              <a:t>)</a:t>
            </a:r>
          </a:p>
          <a:p>
            <a:pPr eaLnBrk="1">
              <a:lnSpc>
                <a:spcPct val="115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en-US" altLang="zh-TW" sz="2000" b="1">
                <a:latin typeface="微軟正黑體" panose="020B0604030504040204" pitchFamily="34" charset="-120"/>
              </a:rPr>
              <a:t>1995(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生命線協談專線</a:t>
            </a:r>
            <a:r>
              <a:rPr lang="en-US" altLang="zh-TW" sz="2000" b="1">
                <a:latin typeface="微軟正黑體" panose="020B0604030504040204" pitchFamily="34" charset="-120"/>
              </a:rPr>
              <a:t>)</a:t>
            </a:r>
          </a:p>
        </p:txBody>
      </p:sp>
      <p:sp>
        <p:nvSpPr>
          <p:cNvPr id="15368" name="Rectangle 7">
            <a:extLst>
              <a:ext uri="{FF2B5EF4-FFF2-40B4-BE49-F238E27FC236}">
                <a16:creationId xmlns:a16="http://schemas.microsoft.com/office/drawing/2014/main" id="{8E3DD27D-19E2-41D0-BB5A-D3FFD4BA0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879725"/>
            <a:ext cx="30607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  <a:tab pos="8970963" algn="l"/>
                <a:tab pos="9420225" algn="l"/>
                <a:tab pos="9869488" algn="l"/>
                <a:tab pos="10318750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"/>
            </a:pP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委託張老師諮商團隊</a:t>
            </a:r>
          </a:p>
          <a:p>
            <a:pPr eaLnBrk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    07-3313221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分機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209</a:t>
            </a:r>
          </a:p>
          <a:p>
            <a:pPr eaLnBrk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"/>
            </a:pP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個人諮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詢：</a:t>
            </a:r>
          </a:p>
          <a:p>
            <a:pPr eaLnBrk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每人每年免費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</a:p>
          <a:p>
            <a:pPr eaLnBrk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Char char=""/>
            </a:pP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團體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諮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詢：</a:t>
            </a:r>
          </a:p>
          <a:p>
            <a:pPr eaLnBrk="1">
              <a:lnSpc>
                <a:spcPct val="115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每機關每年免費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</a:t>
            </a:r>
          </a:p>
        </p:txBody>
      </p:sp>
      <p:sp>
        <p:nvSpPr>
          <p:cNvPr id="15369" name="Rectangle 8">
            <a:extLst>
              <a:ext uri="{FF2B5EF4-FFF2-40B4-BE49-F238E27FC236}">
                <a16:creationId xmlns:a16="http://schemas.microsoft.com/office/drawing/2014/main" id="{B1C9F352-D5A8-4F03-892B-90556D7B2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339975"/>
            <a:ext cx="3060700" cy="539750"/>
          </a:xfrm>
          <a:prstGeom prst="rect">
            <a:avLst/>
          </a:prstGeom>
          <a:solidFill>
            <a:srgbClr val="3FAF46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專業心理諮商</a:t>
            </a:r>
            <a:r>
              <a:rPr lang="en-US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詢</a:t>
            </a:r>
            <a:r>
              <a:rPr lang="en-US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5370" name="Rectangle 9">
            <a:extLst>
              <a:ext uri="{FF2B5EF4-FFF2-40B4-BE49-F238E27FC236}">
                <a16:creationId xmlns:a16="http://schemas.microsoft.com/office/drawing/2014/main" id="{CB41A856-E4FC-430E-BDE6-997728B64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2339975"/>
            <a:ext cx="2700337" cy="539750"/>
          </a:xfrm>
          <a:prstGeom prst="rect">
            <a:avLst/>
          </a:prstGeom>
          <a:solidFill>
            <a:srgbClr val="E8A202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隨時撥打專線</a:t>
            </a:r>
          </a:p>
        </p:txBody>
      </p:sp>
      <p:sp>
        <p:nvSpPr>
          <p:cNvPr id="15371" name="Rectangle 10">
            <a:extLst>
              <a:ext uri="{FF2B5EF4-FFF2-40B4-BE49-F238E27FC236}">
                <a16:creationId xmlns:a16="http://schemas.microsoft.com/office/drawing/2014/main" id="{0D5A6453-7A85-426E-A9FC-5DF406B28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2339975"/>
            <a:ext cx="3024188" cy="539750"/>
          </a:xfrm>
          <a:prstGeom prst="rect">
            <a:avLst/>
          </a:prstGeom>
          <a:solidFill>
            <a:srgbClr val="BF819E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內部</a:t>
            </a:r>
            <a:r>
              <a:rPr lang="zh-TW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關懷</a:t>
            </a: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工作團隊</a:t>
            </a:r>
            <a:endParaRPr lang="zh-TW" altLang="zh-TW" sz="2800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72" name="Rectangle 11">
            <a:extLst>
              <a:ext uri="{FF2B5EF4-FFF2-40B4-BE49-F238E27FC236}">
                <a16:creationId xmlns:a16="http://schemas.microsoft.com/office/drawing/2014/main" id="{0BB8A2B0-9748-46CC-B328-A0773E939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0313"/>
            <a:ext cx="10080625" cy="630237"/>
          </a:xfrm>
          <a:prstGeom prst="rect">
            <a:avLst/>
          </a:prstGeom>
          <a:solidFill>
            <a:srgbClr val="FFC8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A1F89EBD-DEBE-4846-9524-8FEF466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303463"/>
            <a:ext cx="900113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F2B53569-87FD-47FB-B84D-DF510A7E2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2160588"/>
            <a:ext cx="900113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72F434B1-4A9A-4034-94C1-3E6EF2D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160588"/>
            <a:ext cx="900112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Freeform 4">
            <a:extLst>
              <a:ext uri="{FF2B5EF4-FFF2-40B4-BE49-F238E27FC236}">
                <a16:creationId xmlns:a16="http://schemas.microsoft.com/office/drawing/2014/main" id="{BB55D02D-1F5D-43AB-A412-3C0EF75E431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885113" y="190500"/>
            <a:ext cx="2195512" cy="352425"/>
          </a:xfrm>
          <a:custGeom>
            <a:avLst/>
            <a:gdLst>
              <a:gd name="T0" fmla="*/ 2195512 w 2195512"/>
              <a:gd name="T1" fmla="*/ 176213 h 352425"/>
              <a:gd name="T2" fmla="*/ 1097756 w 2195512"/>
              <a:gd name="T3" fmla="*/ 352425 h 352425"/>
              <a:gd name="T4" fmla="*/ 0 w 2195512"/>
              <a:gd name="T5" fmla="*/ 176213 h 352425"/>
              <a:gd name="T6" fmla="*/ 1097756 w 2195512"/>
              <a:gd name="T7" fmla="*/ 0 h 352425"/>
              <a:gd name="T8" fmla="*/ 0 60000 65536"/>
              <a:gd name="T9" fmla="*/ 0 60000 65536"/>
              <a:gd name="T10" fmla="*/ 0 60000 65536"/>
              <a:gd name="T11" fmla="*/ 0 60000 65536"/>
              <a:gd name="T12" fmla="*/ 0 w 2195512"/>
              <a:gd name="T13" fmla="*/ 0 h 352425"/>
              <a:gd name="T14" fmla="*/ 2195512 w 2195512"/>
              <a:gd name="T15" fmla="*/ 352425 h 3524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95512" h="352425">
                <a:moveTo>
                  <a:pt x="0" y="0"/>
                </a:moveTo>
                <a:lnTo>
                  <a:pt x="6101" y="0"/>
                </a:lnTo>
                <a:lnTo>
                  <a:pt x="6101" y="490"/>
                </a:lnTo>
                <a:lnTo>
                  <a:pt x="6101" y="980"/>
                </a:lnTo>
                <a:lnTo>
                  <a:pt x="0" y="980"/>
                </a:lnTo>
                <a:lnTo>
                  <a:pt x="0" y="0"/>
                </a:lnTo>
                <a:close/>
              </a:path>
            </a:pathLst>
          </a:custGeom>
          <a:solidFill>
            <a:srgbClr val="FFDE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414" name="Line 5">
            <a:extLst>
              <a:ext uri="{FF2B5EF4-FFF2-40B4-BE49-F238E27FC236}">
                <a16:creationId xmlns:a16="http://schemas.microsoft.com/office/drawing/2014/main" id="{425696DB-8984-4384-BFE1-478711A4C4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900113"/>
            <a:ext cx="3240087" cy="1587"/>
          </a:xfrm>
          <a:prstGeom prst="line">
            <a:avLst/>
          </a:prstGeom>
          <a:noFill/>
          <a:ln w="8892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5" name="Line 6">
            <a:extLst>
              <a:ext uri="{FF2B5EF4-FFF2-40B4-BE49-F238E27FC236}">
                <a16:creationId xmlns:a16="http://schemas.microsoft.com/office/drawing/2014/main" id="{8E4D66B9-A7AC-4B47-A824-7F2FC020A5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900113"/>
            <a:ext cx="5580063" cy="1587"/>
          </a:xfrm>
          <a:prstGeom prst="line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6" name="AutoShape 7">
            <a:extLst>
              <a:ext uri="{FF2B5EF4-FFF2-40B4-BE49-F238E27FC236}">
                <a16:creationId xmlns:a16="http://schemas.microsoft.com/office/drawing/2014/main" id="{34F823F4-D97A-4627-A258-CFC8501CD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1260475"/>
            <a:ext cx="3240088" cy="709613"/>
          </a:xfrm>
          <a:prstGeom prst="roundRect">
            <a:avLst>
              <a:gd name="adj" fmla="val 16667"/>
            </a:avLst>
          </a:prstGeom>
          <a:solidFill>
            <a:srgbClr val="729FCF"/>
          </a:solidFill>
          <a:ln w="2540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sz="3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</a:p>
        </p:txBody>
      </p:sp>
      <p:sp>
        <p:nvSpPr>
          <p:cNvPr id="17417" name="Rectangle 8">
            <a:extLst>
              <a:ext uri="{FF2B5EF4-FFF2-40B4-BE49-F238E27FC236}">
                <a16:creationId xmlns:a16="http://schemas.microsoft.com/office/drawing/2014/main" id="{C95E5AC2-9E47-4F77-8978-D2818C573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0313"/>
            <a:ext cx="10080625" cy="630237"/>
          </a:xfrm>
          <a:prstGeom prst="rect">
            <a:avLst/>
          </a:prstGeom>
          <a:solidFill>
            <a:srgbClr val="FFC8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7418" name="Text Box 9">
            <a:extLst>
              <a:ext uri="{FF2B5EF4-FFF2-40B4-BE49-F238E27FC236}">
                <a16:creationId xmlns:a16="http://schemas.microsoft.com/office/drawing/2014/main" id="{C7892578-629D-420C-8306-2F6CD371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2392363"/>
            <a:ext cx="10826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zh-TW" sz="3200" b="1">
                <a:solidFill>
                  <a:srgbClr val="00A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法律</a:t>
            </a:r>
          </a:p>
        </p:txBody>
      </p:sp>
      <p:sp>
        <p:nvSpPr>
          <p:cNvPr id="17419" name="Line 10">
            <a:extLst>
              <a:ext uri="{FF2B5EF4-FFF2-40B4-BE49-F238E27FC236}">
                <a16:creationId xmlns:a16="http://schemas.microsoft.com/office/drawing/2014/main" id="{6036E97F-36D2-4AB4-AD2C-E5DDB71B4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3060700"/>
            <a:ext cx="2160587" cy="1588"/>
          </a:xfrm>
          <a:prstGeom prst="line">
            <a:avLst/>
          </a:prstGeom>
          <a:noFill/>
          <a:ln w="1908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0" name="Text Box 11">
            <a:extLst>
              <a:ext uri="{FF2B5EF4-FFF2-40B4-BE49-F238E27FC236}">
                <a16:creationId xmlns:a16="http://schemas.microsoft.com/office/drawing/2014/main" id="{248F680B-9BC4-4CCD-8667-C481B5476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240088"/>
            <a:ext cx="216058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公務法律協助</a:t>
            </a:r>
            <a:endParaRPr lang="zh-TW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21" name="Text Box 12">
            <a:extLst>
              <a:ext uri="{FF2B5EF4-FFF2-40B4-BE49-F238E27FC236}">
                <a16:creationId xmlns:a16="http://schemas.microsoft.com/office/drawing/2014/main" id="{86AB0B22-569F-4323-A487-338565A8D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779838"/>
            <a:ext cx="216058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法律諮詢服務</a:t>
            </a:r>
          </a:p>
        </p:txBody>
      </p:sp>
      <p:sp>
        <p:nvSpPr>
          <p:cNvPr id="17422" name="Text Box 13">
            <a:extLst>
              <a:ext uri="{FF2B5EF4-FFF2-40B4-BE49-F238E27FC236}">
                <a16:creationId xmlns:a16="http://schemas.microsoft.com/office/drawing/2014/main" id="{72D750B5-8CB1-492A-B638-94B77E88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319588"/>
            <a:ext cx="216058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實用法律課程</a:t>
            </a:r>
          </a:p>
        </p:txBody>
      </p:sp>
      <p:sp>
        <p:nvSpPr>
          <p:cNvPr id="17423" name="Line 14">
            <a:extLst>
              <a:ext uri="{FF2B5EF4-FFF2-40B4-BE49-F238E27FC236}">
                <a16:creationId xmlns:a16="http://schemas.microsoft.com/office/drawing/2014/main" id="{035F5462-0CDB-4281-8C43-FA19F05CD8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3060700"/>
            <a:ext cx="2160587" cy="1588"/>
          </a:xfrm>
          <a:prstGeom prst="line">
            <a:avLst/>
          </a:prstGeom>
          <a:noFill/>
          <a:ln w="1908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4" name="Text Box 15">
            <a:extLst>
              <a:ext uri="{FF2B5EF4-FFF2-40B4-BE49-F238E27FC236}">
                <a16:creationId xmlns:a16="http://schemas.microsoft.com/office/drawing/2014/main" id="{AF45A3BA-E8CF-4DC5-B3D1-F1F0AF283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225" y="2392363"/>
            <a:ext cx="100965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zh-TW" sz="3200" b="1">
                <a:solidFill>
                  <a:srgbClr val="55308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財務</a:t>
            </a:r>
          </a:p>
        </p:txBody>
      </p:sp>
      <p:sp>
        <p:nvSpPr>
          <p:cNvPr id="17425" name="Text Box 16">
            <a:extLst>
              <a:ext uri="{FF2B5EF4-FFF2-40B4-BE49-F238E27FC236}">
                <a16:creationId xmlns:a16="http://schemas.microsoft.com/office/drawing/2014/main" id="{E553E6C8-6012-41CE-AAE5-5C88EA453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3240088"/>
            <a:ext cx="216058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理財規劃</a:t>
            </a:r>
          </a:p>
        </p:txBody>
      </p:sp>
      <p:sp>
        <p:nvSpPr>
          <p:cNvPr id="17426" name="Text Box 17">
            <a:extLst>
              <a:ext uri="{FF2B5EF4-FFF2-40B4-BE49-F238E27FC236}">
                <a16:creationId xmlns:a16="http://schemas.microsoft.com/office/drawing/2014/main" id="{946A7B1E-A011-4F64-B2D7-46D5B42CF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3779838"/>
            <a:ext cx="216058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財稅概念</a:t>
            </a:r>
          </a:p>
        </p:txBody>
      </p:sp>
      <p:sp>
        <p:nvSpPr>
          <p:cNvPr id="17427" name="Text Box 18">
            <a:extLst>
              <a:ext uri="{FF2B5EF4-FFF2-40B4-BE49-F238E27FC236}">
                <a16:creationId xmlns:a16="http://schemas.microsoft.com/office/drawing/2014/main" id="{8DC3FED7-8B6B-4F36-9A8D-692A7AD51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4319588"/>
            <a:ext cx="216058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稅務申報服務</a:t>
            </a:r>
          </a:p>
        </p:txBody>
      </p:sp>
      <p:sp>
        <p:nvSpPr>
          <p:cNvPr id="17428" name="Line 19">
            <a:extLst>
              <a:ext uri="{FF2B5EF4-FFF2-40B4-BE49-F238E27FC236}">
                <a16:creationId xmlns:a16="http://schemas.microsoft.com/office/drawing/2014/main" id="{8BF5DAF4-56A2-45B2-B15B-5BA8938080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0175" y="3060700"/>
            <a:ext cx="2160588" cy="1588"/>
          </a:xfrm>
          <a:prstGeom prst="line">
            <a:avLst/>
          </a:prstGeom>
          <a:noFill/>
          <a:ln w="1908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9" name="Text Box 20">
            <a:extLst>
              <a:ext uri="{FF2B5EF4-FFF2-40B4-BE49-F238E27FC236}">
                <a16:creationId xmlns:a16="http://schemas.microsoft.com/office/drawing/2014/main" id="{E4CD8380-CF2F-4205-8AF9-62FE0C427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2392363"/>
            <a:ext cx="10445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zh-TW" sz="3200" b="1">
                <a:solidFill>
                  <a:srgbClr val="7B3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社福</a:t>
            </a:r>
          </a:p>
        </p:txBody>
      </p:sp>
      <p:sp>
        <p:nvSpPr>
          <p:cNvPr id="17430" name="Text Box 21">
            <a:extLst>
              <a:ext uri="{FF2B5EF4-FFF2-40B4-BE49-F238E27FC236}">
                <a16:creationId xmlns:a16="http://schemas.microsoft.com/office/drawing/2014/main" id="{233A77A4-D91D-46FF-8129-71F388D1D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3240088"/>
            <a:ext cx="216058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幼兒托育</a:t>
            </a:r>
          </a:p>
        </p:txBody>
      </p:sp>
      <p:sp>
        <p:nvSpPr>
          <p:cNvPr id="17431" name="Text Box 22">
            <a:extLst>
              <a:ext uri="{FF2B5EF4-FFF2-40B4-BE49-F238E27FC236}">
                <a16:creationId xmlns:a16="http://schemas.microsoft.com/office/drawing/2014/main" id="{0DDC0245-7447-45B6-8C22-E911CF387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3779838"/>
            <a:ext cx="216058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親子溝通</a:t>
            </a:r>
          </a:p>
        </p:txBody>
      </p:sp>
      <p:sp>
        <p:nvSpPr>
          <p:cNvPr id="17432" name="Text Box 23">
            <a:extLst>
              <a:ext uri="{FF2B5EF4-FFF2-40B4-BE49-F238E27FC236}">
                <a16:creationId xmlns:a16="http://schemas.microsoft.com/office/drawing/2014/main" id="{FECD8D12-6D9D-4E2F-A87A-00030C0B1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4319588"/>
            <a:ext cx="2160588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長期照護資源</a:t>
            </a:r>
          </a:p>
        </p:txBody>
      </p:sp>
      <p:sp>
        <p:nvSpPr>
          <p:cNvPr id="17433" name="Text Box 24">
            <a:extLst>
              <a:ext uri="{FF2B5EF4-FFF2-40B4-BE49-F238E27FC236}">
                <a16:creationId xmlns:a16="http://schemas.microsoft.com/office/drawing/2014/main" id="{75B72994-F198-4D48-B9D2-A75AEB897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96863"/>
            <a:ext cx="34194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zh-TW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服務面</a:t>
            </a:r>
            <a:r>
              <a:rPr lang="zh-TW" altLang="en-US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</a:t>
            </a:r>
            <a:endParaRPr lang="zh-TW" altLang="zh-TW" sz="36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>
            <a:extLst>
              <a:ext uri="{FF2B5EF4-FFF2-40B4-BE49-F238E27FC236}">
                <a16:creationId xmlns:a16="http://schemas.microsoft.com/office/drawing/2014/main" id="{C342C65A-DE5B-4652-9C2E-C94844242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0650"/>
            <a:ext cx="8997950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zh-TW" altLang="en-US"/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423054BE-55B4-4725-8727-D424E54A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1090613"/>
            <a:ext cx="1798638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b="1">
                <a:latin typeface="微軟正黑體" panose="020B0604030504040204" pitchFamily="34" charset="-120"/>
              </a:rPr>
              <a:t>3.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進入網站</a:t>
            </a:r>
          </a:p>
        </p:txBody>
      </p:sp>
      <p:sp>
        <p:nvSpPr>
          <p:cNvPr id="19460" name="Line 4">
            <a:extLst>
              <a:ext uri="{FF2B5EF4-FFF2-40B4-BE49-F238E27FC236}">
                <a16:creationId xmlns:a16="http://schemas.microsoft.com/office/drawing/2014/main" id="{802019FF-1DD5-4B6F-A7C5-A1F9B1150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3" y="900113"/>
            <a:ext cx="3240087" cy="1587"/>
          </a:xfrm>
          <a:prstGeom prst="line">
            <a:avLst/>
          </a:prstGeom>
          <a:noFill/>
          <a:ln w="8892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1" name="Line 5">
            <a:extLst>
              <a:ext uri="{FF2B5EF4-FFF2-40B4-BE49-F238E27FC236}">
                <a16:creationId xmlns:a16="http://schemas.microsoft.com/office/drawing/2014/main" id="{65E6EBF9-140A-4925-83A1-E3FECE6B1B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900113"/>
            <a:ext cx="5580063" cy="1587"/>
          </a:xfrm>
          <a:prstGeom prst="line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734C5BE5-B86B-4F01-85DD-D9C31B9D4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319088"/>
            <a:ext cx="4535488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TW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03-4 EAP</a:t>
            </a:r>
            <a:r>
              <a:rPr lang="zh-TW" altLang="zh-TW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雲端療癒所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2A4CD820-55D7-430A-B929-AE7C0D25F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1006475"/>
            <a:ext cx="341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zh-TW" b="1">
                <a:solidFill>
                  <a:srgbClr val="1584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高雄市政府員工關懷網</a:t>
            </a:r>
          </a:p>
        </p:txBody>
      </p:sp>
      <p:pic>
        <p:nvPicPr>
          <p:cNvPr id="19464" name="圖片 1">
            <a:extLst>
              <a:ext uri="{FF2B5EF4-FFF2-40B4-BE49-F238E27FC236}">
                <a16:creationId xmlns:a16="http://schemas.microsoft.com/office/drawing/2014/main" id="{396F0F5B-6358-48A7-B92E-16AAD408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14221" r="16428" b="37399"/>
          <a:stretch>
            <a:fillRect/>
          </a:stretch>
        </p:blipFill>
        <p:spPr bwMode="auto">
          <a:xfrm>
            <a:off x="0" y="0"/>
            <a:ext cx="10080625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4">
            <a:extLst>
              <a:ext uri="{FF2B5EF4-FFF2-40B4-BE49-F238E27FC236}">
                <a16:creationId xmlns:a16="http://schemas.microsoft.com/office/drawing/2014/main" id="{9040F0D4-1577-43D3-B71C-6C5A6CFC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93663"/>
            <a:ext cx="37433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16FC2CA-DF25-6844-B5D8-EF1BD213233B}"/>
              </a:ext>
            </a:extLst>
          </p:cNvPr>
          <p:cNvSpPr txBox="1"/>
          <p:nvPr/>
        </p:nvSpPr>
        <p:spPr>
          <a:xfrm>
            <a:off x="6850063" y="4048125"/>
            <a:ext cx="1579562" cy="22383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zh-TW" altLang="en-US" sz="849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人事室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B1A39A0-1168-D74C-BA44-1B5E1949B2EC}"/>
              </a:ext>
            </a:extLst>
          </p:cNvPr>
          <p:cNvSpPr txBox="1"/>
          <p:nvPr/>
        </p:nvSpPr>
        <p:spPr>
          <a:xfrm>
            <a:off x="5842000" y="4186238"/>
            <a:ext cx="1581150" cy="22225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TW" sz="849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6126011</a:t>
            </a:r>
            <a:r>
              <a:rPr kumimoji="1" lang="zh-TW" altLang="en-US" sz="849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分機</a:t>
            </a:r>
            <a:r>
              <a:rPr kumimoji="1" lang="en-US" altLang="zh-TW" sz="849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</a:t>
            </a:r>
            <a:endParaRPr kumimoji="1" lang="zh-TW" altLang="en-US" sz="849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D67A85B-6B59-CA48-B51A-C332398EB4C9}"/>
              </a:ext>
            </a:extLst>
          </p:cNvPr>
          <p:cNvSpPr txBox="1"/>
          <p:nvPr/>
        </p:nvSpPr>
        <p:spPr>
          <a:xfrm>
            <a:off x="5848350" y="4327525"/>
            <a:ext cx="1579563" cy="22225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TW" sz="849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6121552</a:t>
            </a:r>
            <a:endParaRPr kumimoji="1" lang="zh-TW" altLang="en-US" sz="849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B91E691-B253-7447-B916-56385EAAB102}"/>
              </a:ext>
            </a:extLst>
          </p:cNvPr>
          <p:cNvSpPr txBox="1"/>
          <p:nvPr/>
        </p:nvSpPr>
        <p:spPr>
          <a:xfrm>
            <a:off x="5842000" y="4454525"/>
            <a:ext cx="1579563" cy="22383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TW" sz="849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andrea@kcg.gov.tw</a:t>
            </a:r>
            <a:endParaRPr kumimoji="1" lang="zh-TW" altLang="en-US" sz="849" b="1" dirty="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1511" name="圖片 2">
            <a:extLst>
              <a:ext uri="{FF2B5EF4-FFF2-40B4-BE49-F238E27FC236}">
                <a16:creationId xmlns:a16="http://schemas.microsoft.com/office/drawing/2014/main" id="{A22EC825-AC54-4F08-90C9-BD0C15198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07950"/>
            <a:ext cx="314801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7217B422-A22C-411D-A413-49C62D559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87350"/>
            <a:ext cx="684212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0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lnSpc>
                <a:spcPct val="93000"/>
              </a:lnSpc>
              <a:spcBef>
                <a:spcPts val="6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lnSpc>
                <a:spcPct val="93000"/>
              </a:lnSpc>
              <a:spcBef>
                <a:spcPts val="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lnSpc>
                <a:spcPct val="93000"/>
              </a:lnSpc>
              <a:spcBef>
                <a:spcPts val="2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zh-TW" altLang="en-US" sz="3600" b="1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職場霸凌防治</a:t>
            </a:r>
            <a:endParaRPr lang="zh-TW" altLang="zh-TW" sz="3600" b="1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slow" advTm="5000"/>
</p:sld>
</file>

<file path=ppt/theme/theme1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551</Words>
  <Application>Microsoft Office PowerPoint</Application>
  <PresentationFormat>自訂</PresentationFormat>
  <Paragraphs>112</Paragraphs>
  <Slides>12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12</vt:i4>
      </vt:variant>
    </vt:vector>
  </HeadingPairs>
  <TitlesOfParts>
    <vt:vector size="22" baseType="lpstr">
      <vt:lpstr>Microsoft JhengHei</vt:lpstr>
      <vt:lpstr>Microsoft JhengHei</vt:lpstr>
      <vt:lpstr>新細明體</vt:lpstr>
      <vt:lpstr>標楷體</vt:lpstr>
      <vt:lpstr>Arial</vt:lpstr>
      <vt:lpstr>Times New Roman</vt:lpstr>
      <vt:lpstr>Wingdings</vt:lpstr>
      <vt:lpstr>Office 佈景主題</vt:lpstr>
      <vt:lpstr>2_Office 佈景主題</vt:lpstr>
      <vt:lpstr>3_Office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Forestbird</dc:title>
  <dc:creator>USER</dc:creator>
  <cp:lastModifiedBy>USER</cp:lastModifiedBy>
  <cp:revision>225</cp:revision>
  <cp:lastPrinted>1601-01-01T00:00:00Z</cp:lastPrinted>
  <dcterms:created xsi:type="dcterms:W3CDTF">2021-03-27T07:10:37Z</dcterms:created>
  <dcterms:modified xsi:type="dcterms:W3CDTF">2024-04-12T03:16:53Z</dcterms:modified>
</cp:coreProperties>
</file>